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LAPSEN FYYSISEEN KASVUUN JA KEHITYKSEEN VAIKUTTAVAT TEKIJÄT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488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PERINTÖTEKIJÄT ELI GEENIT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03042" y="2960016"/>
            <a:ext cx="8157822" cy="3101983"/>
          </a:xfrm>
        </p:spPr>
        <p:txBody>
          <a:bodyPr/>
          <a:lstStyle/>
          <a:p>
            <a:r>
              <a:rPr lang="fi-FI" dirty="0" smtClean="0"/>
              <a:t>Määräävät kasvua ja kehitystä 50-80%</a:t>
            </a:r>
          </a:p>
          <a:p>
            <a:r>
              <a:rPr lang="fi-FI" dirty="0" smtClean="0"/>
              <a:t>Asettavat rajat (millainen lapsesta keskimäärin tulee)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72083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1136" y="578326"/>
            <a:ext cx="7729728" cy="1188720"/>
          </a:xfrm>
        </p:spPr>
        <p:txBody>
          <a:bodyPr/>
          <a:lstStyle/>
          <a:p>
            <a:r>
              <a:rPr lang="fi-FI" dirty="0" smtClean="0"/>
              <a:t>ympäristötekijät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13645" y="2369713"/>
            <a:ext cx="8647219" cy="4043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1. Ravitsemus</a:t>
            </a:r>
          </a:p>
          <a:p>
            <a:pPr>
              <a:buFontTx/>
              <a:buChar char="-"/>
            </a:pPr>
            <a:r>
              <a:rPr lang="fi-FI" dirty="0" smtClean="0"/>
              <a:t>Olosuhteet kohdussa</a:t>
            </a:r>
          </a:p>
          <a:p>
            <a:pPr>
              <a:buFontTx/>
              <a:buChar char="-"/>
            </a:pPr>
            <a:r>
              <a:rPr lang="fi-FI" dirty="0" smtClean="0"/>
              <a:t>Lapsuusajan </a:t>
            </a:r>
            <a:r>
              <a:rPr lang="fi-FI" dirty="0" smtClean="0"/>
              <a:t>ruuan </a:t>
            </a:r>
            <a:r>
              <a:rPr lang="fi-FI" dirty="0" smtClean="0"/>
              <a:t>määrä ja laatu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2. Sairaudet</a:t>
            </a:r>
          </a:p>
          <a:p>
            <a:pPr>
              <a:buFontTx/>
              <a:buChar char="-"/>
            </a:pPr>
            <a:r>
              <a:rPr lang="fi-FI" dirty="0" smtClean="0"/>
              <a:t>Vakava sairaus näkyy kasvun hidastumisena</a:t>
            </a:r>
          </a:p>
          <a:p>
            <a:pPr>
              <a:buFontTx/>
              <a:buChar char="-"/>
            </a:pPr>
            <a:r>
              <a:rPr lang="fi-FI" dirty="0" smtClean="0"/>
              <a:t>Parantuessa saavutuskasvua</a:t>
            </a:r>
          </a:p>
          <a:p>
            <a:pPr>
              <a:buFontTx/>
              <a:buChar char="-"/>
            </a:pPr>
            <a:r>
              <a:rPr lang="fi-FI" dirty="0" smtClean="0"/>
              <a:t>Kasvun hidastuminen voi jäädä pysyväksi</a:t>
            </a:r>
          </a:p>
          <a:p>
            <a:pPr>
              <a:buFontTx/>
              <a:buChar char="-"/>
            </a:pPr>
            <a:r>
              <a:rPr lang="fi-FI" dirty="0" smtClean="0"/>
              <a:t>Lasten kasvun seuranta = terveydentilan seurantaa</a:t>
            </a:r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388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58344" y="2638044"/>
            <a:ext cx="8402520" cy="3711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3. Huono kasvuympäristö, hoivan puute = DEPRIVAATIO, masennus </a:t>
            </a:r>
            <a:r>
              <a:rPr lang="fi-FI" dirty="0" smtClean="0">
                <a:sym typeface="Wingdings" panose="05000000000000000000" pitchFamily="2" charset="2"/>
              </a:rPr>
              <a:t> lapsi kasvaa </a:t>
            </a:r>
            <a:r>
              <a:rPr lang="fi-FI" dirty="0" smtClean="0">
                <a:sym typeface="Wingdings" panose="05000000000000000000" pitchFamily="2" charset="2"/>
              </a:rPr>
              <a:t>huonosti</a:t>
            </a:r>
          </a:p>
          <a:p>
            <a:pPr marL="0" indent="0">
              <a:buNone/>
            </a:pP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4. Vuodenajan vaikutus</a:t>
            </a:r>
          </a:p>
          <a:p>
            <a:pPr>
              <a:buFontTx/>
              <a:buChar char="-"/>
            </a:pPr>
            <a:r>
              <a:rPr lang="fi-FI" dirty="0" smtClean="0">
                <a:sym typeface="Wingdings" panose="05000000000000000000" pitchFamily="2" charset="2"/>
              </a:rPr>
              <a:t>Pituuskasvu on nopeinta keväällä ja alkukesästä</a:t>
            </a:r>
          </a:p>
          <a:p>
            <a:pPr>
              <a:buFontTx/>
              <a:buChar char="-"/>
            </a:pPr>
            <a:r>
              <a:rPr lang="fi-FI" dirty="0" smtClean="0">
                <a:sym typeface="Wingdings" panose="05000000000000000000" pitchFamily="2" charset="2"/>
              </a:rPr>
              <a:t>Painonkehitys myöhään kesällä ja </a:t>
            </a:r>
            <a:r>
              <a:rPr lang="fi-FI" dirty="0" smtClean="0">
                <a:sym typeface="Wingdings" panose="05000000000000000000" pitchFamily="2" charset="2"/>
              </a:rPr>
              <a:t>alkusyksystä</a:t>
            </a:r>
          </a:p>
          <a:p>
            <a:pPr>
              <a:buFontTx/>
              <a:buChar char="-"/>
            </a:pP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5. Perheen sosiaaliryhmän, lapsiluvun vaikutus</a:t>
            </a: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- Ylempien sosiaaliryhmien ja vähälapsisten perheiden lapset kasvavat suuremmiksi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830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Sekulaarinen kasvu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558344" y="2972894"/>
            <a:ext cx="8402520" cy="3101983"/>
          </a:xfrm>
        </p:spPr>
        <p:txBody>
          <a:bodyPr/>
          <a:lstStyle/>
          <a:p>
            <a:r>
              <a:rPr lang="fi-FI" dirty="0" smtClean="0"/>
              <a:t>Pitkällä aikavälillä tapahtuvan kasvun muutos</a:t>
            </a:r>
          </a:p>
          <a:p>
            <a:r>
              <a:rPr lang="fi-FI" dirty="0" smtClean="0"/>
              <a:t>Myöhemmät sukupolvet ovat vanhempiaan pidempiä ja kehityksessään nopeampia</a:t>
            </a:r>
          </a:p>
          <a:p>
            <a:r>
              <a:rPr lang="fi-FI" dirty="0" smtClean="0"/>
              <a:t>Leikki- ja kouluikäisten pituus on lisääntynyt n. 2cm / 100 vuotta</a:t>
            </a:r>
          </a:p>
          <a:p>
            <a:r>
              <a:rPr lang="fi-FI" dirty="0" smtClean="0"/>
              <a:t>Syyt geneettiset ja ympäristötekijät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411935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11</TotalTime>
  <Words>133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</vt:lpstr>
      <vt:lpstr>Parcel</vt:lpstr>
      <vt:lpstr>LAPSEN FYYSISEEN KASVUUN JA KEHITYKSEEN VAIKUTTAVAT TEKIJÄT</vt:lpstr>
      <vt:lpstr>PERINTÖTEKIJÄT ELI GEENIT</vt:lpstr>
      <vt:lpstr>ympäristötekijät</vt:lpstr>
      <vt:lpstr>PowerPoint-esitys</vt:lpstr>
      <vt:lpstr>Sekulaarinen kasvu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LAPSEN FYYSISEEN KASVUUN JA KEHITYKSEEN VAIKUTTAVAT TEKIJÄT</dc:title>
  <dc:creator>Kurko Kaisa-Leea</dc:creator>
  <cp:lastModifiedBy>Kaisa Kurko</cp:lastModifiedBy>
  <cp:revision>3</cp:revision>
  <dcterms:created xsi:type="dcterms:W3CDTF">2017-09-19T05:02:23Z</dcterms:created>
  <dcterms:modified xsi:type="dcterms:W3CDTF">2020-03-30T06:15:17Z</dcterms:modified>
</cp:coreProperties>
</file>