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D9402473-2D6A-432C-B282-BABD22C5AFC8}" type="datetimeFigureOut">
              <a:rPr lang="fi-FI" smtClean="0"/>
              <a:t>16.4.2020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CF4C1-A27B-47E5-9E8F-ECFA8A64EC4B}" type="slidenum">
              <a:rPr lang="fi-FI" smtClean="0"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8605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02473-2D6A-432C-B282-BABD22C5AFC8}" type="datetimeFigureOut">
              <a:rPr lang="fi-FI" smtClean="0"/>
              <a:t>16.4.2020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CF4C1-A27B-47E5-9E8F-ECFA8A64EC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52668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02473-2D6A-432C-B282-BABD22C5AFC8}" type="datetimeFigureOut">
              <a:rPr lang="fi-FI" smtClean="0"/>
              <a:t>16.4.2020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CF4C1-A27B-47E5-9E8F-ECFA8A64EC4B}" type="slidenum">
              <a:rPr lang="fi-FI" smtClean="0"/>
              <a:t>‹#›</a:t>
            </a:fld>
            <a:endParaRPr lang="fi-FI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4033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02473-2D6A-432C-B282-BABD22C5AFC8}" type="datetimeFigureOut">
              <a:rPr lang="fi-FI" smtClean="0"/>
              <a:t>16.4.2020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CF4C1-A27B-47E5-9E8F-ECFA8A64EC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9157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02473-2D6A-432C-B282-BABD22C5AFC8}" type="datetimeFigureOut">
              <a:rPr lang="fi-FI" smtClean="0"/>
              <a:t>16.4.2020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CF4C1-A27B-47E5-9E8F-ECFA8A64EC4B}" type="slidenum">
              <a:rPr lang="fi-FI" smtClean="0"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3760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02473-2D6A-432C-B282-BABD22C5AFC8}" type="datetimeFigureOut">
              <a:rPr lang="fi-FI" smtClean="0"/>
              <a:t>16.4.2020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CF4C1-A27B-47E5-9E8F-ECFA8A64EC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94555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02473-2D6A-432C-B282-BABD22C5AFC8}" type="datetimeFigureOut">
              <a:rPr lang="fi-FI" smtClean="0"/>
              <a:t>16.4.2020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CF4C1-A27B-47E5-9E8F-ECFA8A64EC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78430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02473-2D6A-432C-B282-BABD22C5AFC8}" type="datetimeFigureOut">
              <a:rPr lang="fi-FI" smtClean="0"/>
              <a:t>16.4.2020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CF4C1-A27B-47E5-9E8F-ECFA8A64EC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92973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02473-2D6A-432C-B282-BABD22C5AFC8}" type="datetimeFigureOut">
              <a:rPr lang="fi-FI" smtClean="0"/>
              <a:t>16.4.2020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CF4C1-A27B-47E5-9E8F-ECFA8A64EC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52163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02473-2D6A-432C-B282-BABD22C5AFC8}" type="datetimeFigureOut">
              <a:rPr lang="fi-FI" smtClean="0"/>
              <a:t>16.4.2020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CF4C1-A27B-47E5-9E8F-ECFA8A64EC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963498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02473-2D6A-432C-B282-BABD22C5AFC8}" type="datetimeFigureOut">
              <a:rPr lang="fi-FI" smtClean="0"/>
              <a:t>16.4.2020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CF4C1-A27B-47E5-9E8F-ECFA8A64EC4B}" type="slidenum">
              <a:rPr lang="fi-FI" smtClean="0"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5829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9402473-2D6A-432C-B282-BABD22C5AFC8}" type="datetimeFigureOut">
              <a:rPr lang="fi-FI" smtClean="0"/>
              <a:t>16.4.2020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22DCF4C1-A27B-47E5-9E8F-ECFA8A64EC4B}" type="slidenum">
              <a:rPr lang="fi-FI" smtClean="0"/>
              <a:t>‹#›</a:t>
            </a:fld>
            <a:endParaRPr lang="fi-FI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6818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yle.fi/aihe/artikkeli/2007/10/18/kasva-terveeksi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findikaattori.fi/fi/45" TargetMode="External"/><Relationship Id="rId2" Type="http://schemas.openxmlformats.org/officeDocument/2006/relationships/hyperlink" Target="http://www.stat.fi/artikkelit/2014/art_2014-02-26_009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Suomalaisen lapsen ja nuoren terveys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KSAO</a:t>
            </a:r>
          </a:p>
          <a:p>
            <a:r>
              <a:rPr lang="fi-FI" dirty="0" smtClean="0"/>
              <a:t>Kaisa-Leea Kurko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311996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>
                <a:hlinkClick r:id="rId2"/>
              </a:rPr>
              <a:t>Terveyden edistäminen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24128" y="2286000"/>
            <a:ext cx="9720073" cy="3087511"/>
          </a:xfrm>
        </p:spPr>
        <p:txBody>
          <a:bodyPr/>
          <a:lstStyle/>
          <a:p>
            <a:r>
              <a:rPr lang="fi-FI" dirty="0" smtClean="0"/>
              <a:t>Suomessa syntyy noin 60 000 lasta vuodessa</a:t>
            </a:r>
          </a:p>
          <a:p>
            <a:r>
              <a:rPr lang="fi-FI" dirty="0" smtClean="0"/>
              <a:t>Suurin osa elää perheissä, joissa vanhemmat ovat avioliitossa</a:t>
            </a:r>
          </a:p>
          <a:p>
            <a:endParaRPr lang="fi-FI" dirty="0"/>
          </a:p>
          <a:p>
            <a:r>
              <a:rPr lang="fi-FI" dirty="0" smtClean="0"/>
              <a:t>Terveydentilaa havainnoidaan syntymästä lähtien </a:t>
            </a:r>
            <a:r>
              <a:rPr lang="fi-FI" dirty="0" smtClean="0">
                <a:sym typeface="Wingdings" panose="05000000000000000000" pitchFamily="2" charset="2"/>
              </a:rPr>
              <a:t> kasvun ja kehityksen seuranta, rokotuskattavuus ja suun terveydenedistäminen</a:t>
            </a: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30795160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Suomessa syntyy maailman terveimmät lapset, mutta suomen nuoret sairastavat. </a:t>
            </a:r>
            <a:r>
              <a:rPr lang="fi-FI" smtClean="0">
                <a:hlinkClick r:id="rId2"/>
              </a:rPr>
              <a:t>Kuolleisuuserot</a:t>
            </a:r>
            <a:endParaRPr lang="fi-FI" dirty="0" smtClean="0"/>
          </a:p>
          <a:p>
            <a:r>
              <a:rPr lang="fi-FI" dirty="0" smtClean="0"/>
              <a:t>Kuolleisuus on maailman pienin alle 4-vuotiailla </a:t>
            </a:r>
            <a:r>
              <a:rPr lang="fi-FI" dirty="0" smtClean="0">
                <a:hlinkClick r:id="rId3"/>
              </a:rPr>
              <a:t>Imeväiskuolleisuus</a:t>
            </a:r>
            <a:endParaRPr lang="fi-FI" dirty="0" smtClean="0"/>
          </a:p>
          <a:p>
            <a:r>
              <a:rPr lang="fi-FI" dirty="0" smtClean="0"/>
              <a:t>Joka 20. aikuistuvasta sairastaa tai hänellä on jokin vamma</a:t>
            </a:r>
          </a:p>
          <a:p>
            <a:r>
              <a:rPr lang="fi-FI" dirty="0" smtClean="0"/>
              <a:t>Ylipaino ja lihavuus</a:t>
            </a:r>
          </a:p>
          <a:p>
            <a:r>
              <a:rPr lang="fi-FI" dirty="0" smtClean="0"/>
              <a:t>Nuorten elämäntavat ovat epäterveitä, mutta kehitys on kääntynyt positiivisempaan suuntaan.</a:t>
            </a:r>
          </a:p>
          <a:p>
            <a:r>
              <a:rPr lang="fi-FI" dirty="0" smtClean="0"/>
              <a:t>Lasten ja nuorten huostaanotot lisääntyvät jatkuvasti</a:t>
            </a:r>
          </a:p>
        </p:txBody>
      </p:sp>
    </p:spTree>
    <p:extLst>
      <p:ext uri="{BB962C8B-B14F-4D97-AF65-F5344CB8AC3E}">
        <p14:creationId xmlns:p14="http://schemas.microsoft.com/office/powerpoint/2010/main" val="39159697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Mitä lapset sairastavat?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Yskää ja nuhaa alle kouluikäisillä n.2kk/v</a:t>
            </a:r>
          </a:p>
          <a:p>
            <a:r>
              <a:rPr lang="fi-FI" dirty="0" smtClean="0"/>
              <a:t>Korvatulehdus joka 5. infektion yhteydessä</a:t>
            </a:r>
          </a:p>
          <a:p>
            <a:r>
              <a:rPr lang="fi-FI" dirty="0" smtClean="0"/>
              <a:t>Ripulitaudit</a:t>
            </a:r>
          </a:p>
          <a:p>
            <a:r>
              <a:rPr lang="fi-FI" dirty="0" smtClean="0"/>
              <a:t>Allergiat; joka 5. lapsi on allerginen</a:t>
            </a:r>
          </a:p>
          <a:p>
            <a:r>
              <a:rPr lang="fi-FI" dirty="0" smtClean="0"/>
              <a:t>Lasten diabetes: suomessa yleisempää kuin muualla, n. 600 lasta/v.</a:t>
            </a:r>
          </a:p>
          <a:p>
            <a:r>
              <a:rPr lang="fi-FI" dirty="0" smtClean="0"/>
              <a:t>Oppimishäiriöitä 10-15% lapsista</a:t>
            </a:r>
          </a:p>
          <a:p>
            <a:r>
              <a:rPr lang="fi-FI" dirty="0" smtClean="0"/>
              <a:t>Mielenterveyden ongelmia 10-30%: </a:t>
            </a:r>
            <a:r>
              <a:rPr lang="fi-FI" dirty="0" err="1" smtClean="0"/>
              <a:t>Agressiivisuus</a:t>
            </a:r>
            <a:r>
              <a:rPr lang="fi-FI" dirty="0" smtClean="0"/>
              <a:t> ja häiriökäyttäytyminen jo päiväkodissa ja alakoulussa, masennus, itsetuhoinen käyttäytyminen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5423919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i">
  <a:themeElements>
    <a:clrScheme name="Integraal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ali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ali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12</TotalTime>
  <Words>148</Words>
  <Application>Microsoft Office PowerPoint</Application>
  <PresentationFormat>Laajakuva</PresentationFormat>
  <Paragraphs>22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9" baseType="lpstr">
      <vt:lpstr>Tw Cen MT</vt:lpstr>
      <vt:lpstr>Tw Cen MT Condensed</vt:lpstr>
      <vt:lpstr>Wingdings</vt:lpstr>
      <vt:lpstr>Wingdings 3</vt:lpstr>
      <vt:lpstr>Integraali</vt:lpstr>
      <vt:lpstr>Suomalaisen lapsen ja nuoren terveys</vt:lpstr>
      <vt:lpstr>Terveyden edistäminen</vt:lpstr>
      <vt:lpstr>PowerPoint-esitys</vt:lpstr>
      <vt:lpstr>Mitä lapset sairastavat?</vt:lpstr>
    </vt:vector>
  </TitlesOfParts>
  <Company>Kouvola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Suomalaisen lapsen ja nuoren terveys</dc:title>
  <dc:creator>Kurko Kaisa-Leea</dc:creator>
  <cp:lastModifiedBy>Kurko Kaisa-Leea</cp:lastModifiedBy>
  <cp:revision>5</cp:revision>
  <dcterms:created xsi:type="dcterms:W3CDTF">2017-08-10T06:13:06Z</dcterms:created>
  <dcterms:modified xsi:type="dcterms:W3CDTF">2020-04-16T18:17:26Z</dcterms:modified>
</cp:coreProperties>
</file>