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EF68ACB-88DA-4B6E-9E49-B52C2B328146}" v="38" dt="2020-10-12T06:32:23.97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1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78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ortesluoma Heini" userId="4234571c-b7cd-47c6-a303-ef84332fa121" providerId="ADAL" clId="{EEF68ACB-88DA-4B6E-9E49-B52C2B328146}"/>
    <pc:docChg chg="custSel addSld modSld">
      <pc:chgData name="Kortesluoma Heini" userId="4234571c-b7cd-47c6-a303-ef84332fa121" providerId="ADAL" clId="{EEF68ACB-88DA-4B6E-9E49-B52C2B328146}" dt="2020-10-12T07:09:19.084" v="1012" actId="20577"/>
      <pc:docMkLst>
        <pc:docMk/>
      </pc:docMkLst>
      <pc:sldChg chg="modSp mod">
        <pc:chgData name="Kortesluoma Heini" userId="4234571c-b7cd-47c6-a303-ef84332fa121" providerId="ADAL" clId="{EEF68ACB-88DA-4B6E-9E49-B52C2B328146}" dt="2020-10-12T07:09:07.237" v="1009" actId="20577"/>
        <pc:sldMkLst>
          <pc:docMk/>
          <pc:sldMk cId="3385897082" sldId="256"/>
        </pc:sldMkLst>
        <pc:spChg chg="mod">
          <ac:chgData name="Kortesluoma Heini" userId="4234571c-b7cd-47c6-a303-ef84332fa121" providerId="ADAL" clId="{EEF68ACB-88DA-4B6E-9E49-B52C2B328146}" dt="2020-10-12T07:09:07.237" v="1009" actId="20577"/>
          <ac:spMkLst>
            <pc:docMk/>
            <pc:sldMk cId="3385897082" sldId="256"/>
            <ac:spMk id="3" creationId="{F3B039B6-5215-4A88-AE62-2C80390C76EF}"/>
          </ac:spMkLst>
        </pc:spChg>
      </pc:sldChg>
      <pc:sldChg chg="modSp mod">
        <pc:chgData name="Kortesluoma Heini" userId="4234571c-b7cd-47c6-a303-ef84332fa121" providerId="ADAL" clId="{EEF68ACB-88DA-4B6E-9E49-B52C2B328146}" dt="2020-10-12T07:09:19.084" v="1012" actId="20577"/>
        <pc:sldMkLst>
          <pc:docMk/>
          <pc:sldMk cId="964043991" sldId="257"/>
        </pc:sldMkLst>
        <pc:spChg chg="mod">
          <ac:chgData name="Kortesluoma Heini" userId="4234571c-b7cd-47c6-a303-ef84332fa121" providerId="ADAL" clId="{EEF68ACB-88DA-4B6E-9E49-B52C2B328146}" dt="2020-10-12T07:09:14.370" v="1010" actId="20577"/>
          <ac:spMkLst>
            <pc:docMk/>
            <pc:sldMk cId="964043991" sldId="257"/>
            <ac:spMk id="2" creationId="{2C70845E-CB6E-4067-A166-90C1C1C5BEEA}"/>
          </ac:spMkLst>
        </pc:spChg>
        <pc:spChg chg="mod">
          <ac:chgData name="Kortesluoma Heini" userId="4234571c-b7cd-47c6-a303-ef84332fa121" providerId="ADAL" clId="{EEF68ACB-88DA-4B6E-9E49-B52C2B328146}" dt="2020-10-12T07:09:19.084" v="1012" actId="20577"/>
          <ac:spMkLst>
            <pc:docMk/>
            <pc:sldMk cId="964043991" sldId="257"/>
            <ac:spMk id="3" creationId="{0572F99E-A941-41E9-9C12-F95A94AA137C}"/>
          </ac:spMkLst>
        </pc:spChg>
      </pc:sldChg>
      <pc:sldChg chg="modSp mod">
        <pc:chgData name="Kortesluoma Heini" userId="4234571c-b7cd-47c6-a303-ef84332fa121" providerId="ADAL" clId="{EEF68ACB-88DA-4B6E-9E49-B52C2B328146}" dt="2020-10-12T06:00:52.829" v="18" actId="20577"/>
        <pc:sldMkLst>
          <pc:docMk/>
          <pc:sldMk cId="3722645194" sldId="258"/>
        </pc:sldMkLst>
        <pc:spChg chg="mod">
          <ac:chgData name="Kortesluoma Heini" userId="4234571c-b7cd-47c6-a303-ef84332fa121" providerId="ADAL" clId="{EEF68ACB-88DA-4B6E-9E49-B52C2B328146}" dt="2020-10-12T06:00:52.829" v="18" actId="20577"/>
          <ac:spMkLst>
            <pc:docMk/>
            <pc:sldMk cId="3722645194" sldId="258"/>
            <ac:spMk id="2" creationId="{AB83D5A7-C154-4541-A4B4-FB26AFCF6B7B}"/>
          </ac:spMkLst>
        </pc:spChg>
      </pc:sldChg>
      <pc:sldChg chg="modSp mod">
        <pc:chgData name="Kortesluoma Heini" userId="4234571c-b7cd-47c6-a303-ef84332fa121" providerId="ADAL" clId="{EEF68ACB-88DA-4B6E-9E49-B52C2B328146}" dt="2020-10-12T06:06:59.885" v="212" actId="20577"/>
        <pc:sldMkLst>
          <pc:docMk/>
          <pc:sldMk cId="177726462" sldId="259"/>
        </pc:sldMkLst>
        <pc:spChg chg="mod">
          <ac:chgData name="Kortesluoma Heini" userId="4234571c-b7cd-47c6-a303-ef84332fa121" providerId="ADAL" clId="{EEF68ACB-88DA-4B6E-9E49-B52C2B328146}" dt="2020-10-12T06:00:59.709" v="21" actId="20577"/>
          <ac:spMkLst>
            <pc:docMk/>
            <pc:sldMk cId="177726462" sldId="259"/>
            <ac:spMk id="2" creationId="{8B0BF0D2-93D3-4E18-9B86-1EFF27B346C3}"/>
          </ac:spMkLst>
        </pc:spChg>
        <pc:spChg chg="mod">
          <ac:chgData name="Kortesluoma Heini" userId="4234571c-b7cd-47c6-a303-ef84332fa121" providerId="ADAL" clId="{EEF68ACB-88DA-4B6E-9E49-B52C2B328146}" dt="2020-10-12T06:06:59.885" v="212" actId="20577"/>
          <ac:spMkLst>
            <pc:docMk/>
            <pc:sldMk cId="177726462" sldId="259"/>
            <ac:spMk id="3" creationId="{C338BECF-C1AE-4BCB-8BB1-019B359D0263}"/>
          </ac:spMkLst>
        </pc:spChg>
      </pc:sldChg>
      <pc:sldChg chg="modSp new mod">
        <pc:chgData name="Kortesluoma Heini" userId="4234571c-b7cd-47c6-a303-ef84332fa121" providerId="ADAL" clId="{EEF68ACB-88DA-4B6E-9E49-B52C2B328146}" dt="2020-10-12T06:28:28.870" v="626" actId="27636"/>
        <pc:sldMkLst>
          <pc:docMk/>
          <pc:sldMk cId="276639566" sldId="260"/>
        </pc:sldMkLst>
        <pc:spChg chg="mod">
          <ac:chgData name="Kortesluoma Heini" userId="4234571c-b7cd-47c6-a303-ef84332fa121" providerId="ADAL" clId="{EEF68ACB-88DA-4B6E-9E49-B52C2B328146}" dt="2020-10-12T06:18:43.817" v="357" actId="1076"/>
          <ac:spMkLst>
            <pc:docMk/>
            <pc:sldMk cId="276639566" sldId="260"/>
            <ac:spMk id="2" creationId="{2D6AD86C-BE4A-4DD4-821A-7D1EE72F7704}"/>
          </ac:spMkLst>
        </pc:spChg>
        <pc:spChg chg="mod">
          <ac:chgData name="Kortesluoma Heini" userId="4234571c-b7cd-47c6-a303-ef84332fa121" providerId="ADAL" clId="{EEF68ACB-88DA-4B6E-9E49-B52C2B328146}" dt="2020-10-12T06:28:28.870" v="626" actId="27636"/>
          <ac:spMkLst>
            <pc:docMk/>
            <pc:sldMk cId="276639566" sldId="260"/>
            <ac:spMk id="3" creationId="{15AAD22A-30D5-445A-8CDD-824D286BF5B3}"/>
          </ac:spMkLst>
        </pc:spChg>
      </pc:sldChg>
      <pc:sldChg chg="modSp new mod">
        <pc:chgData name="Kortesluoma Heini" userId="4234571c-b7cd-47c6-a303-ef84332fa121" providerId="ADAL" clId="{EEF68ACB-88DA-4B6E-9E49-B52C2B328146}" dt="2020-10-12T06:38:48.058" v="996" actId="1076"/>
        <pc:sldMkLst>
          <pc:docMk/>
          <pc:sldMk cId="2164966063" sldId="261"/>
        </pc:sldMkLst>
        <pc:spChg chg="mod">
          <ac:chgData name="Kortesluoma Heini" userId="4234571c-b7cd-47c6-a303-ef84332fa121" providerId="ADAL" clId="{EEF68ACB-88DA-4B6E-9E49-B52C2B328146}" dt="2020-10-12T06:38:48.058" v="996" actId="1076"/>
          <ac:spMkLst>
            <pc:docMk/>
            <pc:sldMk cId="2164966063" sldId="261"/>
            <ac:spMk id="2" creationId="{F128DCE0-4168-490F-BEBD-64B60A452F61}"/>
          </ac:spMkLst>
        </pc:spChg>
        <pc:spChg chg="mod">
          <ac:chgData name="Kortesluoma Heini" userId="4234571c-b7cd-47c6-a303-ef84332fa121" providerId="ADAL" clId="{EEF68ACB-88DA-4B6E-9E49-B52C2B328146}" dt="2020-10-12T06:38:44.943" v="995" actId="1076"/>
          <ac:spMkLst>
            <pc:docMk/>
            <pc:sldMk cId="2164966063" sldId="261"/>
            <ac:spMk id="3" creationId="{0F8BAE7F-C9F3-4B7D-A63A-701616E50C6F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7FE6B62-85C3-410A-B48C-BFB60BEEAA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96581243-E045-4CC1-9A77-40F437FDE3F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321A762-43FD-48DC-809F-232DE91505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479E4-2DFF-4A9F-8DAF-428ED8D17677}" type="datetimeFigureOut">
              <a:rPr lang="fi-FI" smtClean="0"/>
              <a:t>12.10.2020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8B315D58-9CF2-408F-8E75-1D1D6BFEFF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88A48DC-4EE0-4B92-93E7-CE2BAD2C6F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D25B5-47E6-472F-BE71-55EED3BA192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616513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904C9CF-E02D-49EF-9E3F-E47DDDB3E2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EEF30FBF-B6AD-46DB-8ADD-A0E0942A07C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9B6F972-AD2B-4B0B-AD95-E863ED5BC3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479E4-2DFF-4A9F-8DAF-428ED8D17677}" type="datetimeFigureOut">
              <a:rPr lang="fi-FI" smtClean="0"/>
              <a:t>12.10.2020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C12A253F-483D-4DF4-880C-AAF6ACF16B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54AE26-8247-43E3-846E-72468B9098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D25B5-47E6-472F-BE71-55EED3BA192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968633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EA4CC4DE-190E-46AC-B12B-E63775EC455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B930C09F-D897-44A1-B037-B3C650FC331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F2248DA-5126-4983-8D0E-185CA55AA5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479E4-2DFF-4A9F-8DAF-428ED8D17677}" type="datetimeFigureOut">
              <a:rPr lang="fi-FI" smtClean="0"/>
              <a:t>12.10.2020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FCC4A24-5D0C-4BEF-8926-FB57B56EC4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62754A83-DF1D-425B-8139-F80CAE750C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D25B5-47E6-472F-BE71-55EED3BA192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278345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14CFDA9-A32E-412E-9A30-C62F8A4139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3B80DF9-B5B1-49D2-9AE3-2785F8A769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B460034B-4115-4B1D-9FDB-E72A268D9E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479E4-2DFF-4A9F-8DAF-428ED8D17677}" type="datetimeFigureOut">
              <a:rPr lang="fi-FI" smtClean="0"/>
              <a:t>12.10.2020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914A781-94F6-4F37-9089-E6F1A9C343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0ACB316-BCFA-4D0D-8FF5-2CAD48F83C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D25B5-47E6-472F-BE71-55EED3BA192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219614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EB592E2-9BBA-4B8E-8623-CCB89CE9B0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53835B0D-1E44-42A8-AED2-C2551FD6F5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BF06E8EE-00FA-483F-8CF5-3D14DC7E7E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479E4-2DFF-4A9F-8DAF-428ED8D17677}" type="datetimeFigureOut">
              <a:rPr lang="fi-FI" smtClean="0"/>
              <a:t>12.10.2020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1E91BCC-5BF7-4B79-9E57-C4A25F0172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69A5B8F-ADA4-40D8-9CC1-326CEB70E1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D25B5-47E6-472F-BE71-55EED3BA192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455266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0B9B528-CC85-4E36-8944-E7D52F586C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90A7EA0-F6D3-4CBF-A2AF-3539E75910E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FE2E2D21-79E6-4F11-8D18-D521D95284D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FB6BE8DA-CA7B-4B3C-BC70-5C238BF529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479E4-2DFF-4A9F-8DAF-428ED8D17677}" type="datetimeFigureOut">
              <a:rPr lang="fi-FI" smtClean="0"/>
              <a:t>12.10.2020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63E582EE-FBA8-4AC1-8F27-6FF30CDE1F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741113A3-7B4B-498F-93B0-CEDBFD1114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D25B5-47E6-472F-BE71-55EED3BA192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531295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67A8A60-9838-420A-A6B3-0B5CDEC811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CCD3464F-EA99-4A0E-AC57-CE86EF3639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230F7246-CC91-435C-82FC-11D15744923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0DBC5DB1-F4C4-4C0B-9B0A-8D63A60000C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3C8CE52D-3C6A-417C-B64B-FE4173047CE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ABFE5398-CBBD-4031-8E1F-E448E2491F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479E4-2DFF-4A9F-8DAF-428ED8D17677}" type="datetimeFigureOut">
              <a:rPr lang="fi-FI" smtClean="0"/>
              <a:t>12.10.2020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A6AC32A1-0712-4EBA-AB00-1B4D6D520A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60223BCB-4C6C-492A-A6F2-6B6074AF93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D25B5-47E6-472F-BE71-55EED3BA192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692569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D5AA74B-19DD-4202-AD7D-5695FF72D9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632F6EB5-071A-4AD8-A4C9-75E4F9874D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479E4-2DFF-4A9F-8DAF-428ED8D17677}" type="datetimeFigureOut">
              <a:rPr lang="fi-FI" smtClean="0"/>
              <a:t>12.10.2020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7D73B83F-0E74-4674-AA45-8ED8CC892F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7D39C66A-E861-4ADE-9ECC-0288C224AA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D25B5-47E6-472F-BE71-55EED3BA192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748713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77F2D3B4-9ED0-4F31-BA4E-CFA95C741A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479E4-2DFF-4A9F-8DAF-428ED8D17677}" type="datetimeFigureOut">
              <a:rPr lang="fi-FI" smtClean="0"/>
              <a:t>12.10.2020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2A5F9340-5EB1-4297-B924-6A448F2D37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A3817BE5-15A6-4E17-978E-0574E174B6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D25B5-47E6-472F-BE71-55EED3BA192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841105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FCA2B78-E68C-488A-B16B-80B8484130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DD0AAC8-E05D-4E3F-902E-F863721FB3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049DE5B7-F520-4FC4-A302-CEB13EE4EC9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029EC5F3-5BD3-4D4F-ABA3-236393E186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479E4-2DFF-4A9F-8DAF-428ED8D17677}" type="datetimeFigureOut">
              <a:rPr lang="fi-FI" smtClean="0"/>
              <a:t>12.10.2020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B3CB3084-A82E-4CEE-8E48-6311343A31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A40CC1E3-AFDB-4E8C-9F5F-0EABC213CC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D25B5-47E6-472F-BE71-55EED3BA192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510273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94C3809-4504-4CED-8397-BD601F7924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4BF2F2AC-237F-460F-90DF-52D7D858F26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37BA6E37-4B75-4D59-A6F3-1DFAC4AF983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B42A7767-21A2-40C7-A870-94FFD16BC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479E4-2DFF-4A9F-8DAF-428ED8D17677}" type="datetimeFigureOut">
              <a:rPr lang="fi-FI" smtClean="0"/>
              <a:t>12.10.2020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C68C34C6-AAA4-4E80-AEE1-829BA88A42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8E7D823A-F74F-4015-907F-8A9C37969E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D25B5-47E6-472F-BE71-55EED3BA192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018773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1FCF5BA1-6EE5-4EA0-AE0F-9081D87140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7E322D9C-2351-4D4A-A099-0D3198469F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72D325F-B20C-4531-B17C-3F4A19B0F78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B479E4-2DFF-4A9F-8DAF-428ED8D17677}" type="datetimeFigureOut">
              <a:rPr lang="fi-FI" smtClean="0"/>
              <a:t>12.10.2020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FB59C2CB-0733-4844-A6AD-3C67A4242E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E99BC64-DD68-4CA0-812C-FF9DCE2854C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CD25B5-47E6-472F-BE71-55EED3BA192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091665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papunet.net/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utismiliitto.fi/" TargetMode="External"/><Relationship Id="rId2" Type="http://schemas.openxmlformats.org/officeDocument/2006/relationships/hyperlink" Target="https://jamboard.google.com/d/15U0nbNTvXkeeI7Gmo-K8Gs8dFFwD0FRdp1J8JuUzIYI/edit?usp=sharing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papunet.net/" TargetMode="External"/><Relationship Id="rId4" Type="http://schemas.openxmlformats.org/officeDocument/2006/relationships/hyperlink" Target="https://www.autismiliitto.fi/materiaalia/vinkkeja/vinkkeja_arkeen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adhd-liitto.fi/" TargetMode="External"/><Relationship Id="rId2" Type="http://schemas.openxmlformats.org/officeDocument/2006/relationships/hyperlink" Target="https://jamboard.google.com/d/1APgwroGj7chtRBqoabcAA-apLijVM9UvwF47l363Sb4/edit?usp=sharing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talentia-lehti.fi/nepsy-valmentajalta-apua-ylivilkkaus-tarkkaavaisuus-ja-aktiivisuushairioon/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ity.fi/sensorinen-integraatio/hairio/" TargetMode="External"/><Relationship Id="rId2" Type="http://schemas.openxmlformats.org/officeDocument/2006/relationships/hyperlink" Target="https://jamboard.google.com/d/1XVQMM-7ar_h2Dz8UFS-1zlv0bWqqY5yLs61sQ6xJdUs/edit?usp=sharing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cognimed.fi/puheterapian-tietopankki/aistit-ja-sensorinen-integraatio-toimintaterapian-tietopankki/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oppimisvaikeus.fi/tietoa/" TargetMode="External"/><Relationship Id="rId2" Type="http://schemas.openxmlformats.org/officeDocument/2006/relationships/hyperlink" Target="https://jamboard.google.com/d/1xzTePqo0Sw6FuRlK_0EYRpio3keIBzZzgAVErkoRtQ0/edit?usp=sharing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papunet.net/" TargetMode="External"/><Relationship Id="rId5" Type="http://schemas.openxmlformats.org/officeDocument/2006/relationships/hyperlink" Target="https://www.terveyskirjasto.fi/terveyskirjasto/tk.koti?p_artikkeli=khp00092" TargetMode="External"/><Relationship Id="rId4" Type="http://schemas.openxmlformats.org/officeDocument/2006/relationships/hyperlink" Target="https://www.aivoliitto.fi/kehityksellinenkielihairio/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terveyskirjasto.fi/terveyskirjasto/tk.koti?p_artikkeli=dlk00382" TargetMode="External"/><Relationship Id="rId2" Type="http://schemas.openxmlformats.org/officeDocument/2006/relationships/hyperlink" Target="https://jamboard.google.com/d/1pRCse0IDcqFau33k-M7CafUllO6r-IwpVrZWSUyteF8/edit?usp=sharing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suomenart.com/" TargetMode="External"/><Relationship Id="rId5" Type="http://schemas.openxmlformats.org/officeDocument/2006/relationships/hyperlink" Target="https://mieli.fi/fi/kehitt%C3%A4mistoiminta/mielenterveysosaaminen/nuoren-mielen-ensiapu/k%C3%A4yt%C3%B6sh%C3%A4iri%C3%B6t" TargetMode="External"/><Relationship Id="rId4" Type="http://schemas.openxmlformats.org/officeDocument/2006/relationships/hyperlink" Target="https://thl.fi/fi/web/mielenterveys/mielenterveyshairiot/nuorten-mielenterveyshairiot/kaytoshairiot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C8C1207-6A69-4351-B7C4-160B99E99FE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601662"/>
          </a:xfrm>
        </p:spPr>
        <p:txBody>
          <a:bodyPr>
            <a:normAutofit fontScale="90000"/>
          </a:bodyPr>
          <a:lstStyle/>
          <a:p>
            <a:r>
              <a:rPr lang="fi-FI" dirty="0"/>
              <a:t>Tuntien aiheet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F3B039B6-5215-4A88-AE62-2C80390C76E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981199"/>
            <a:ext cx="9144000" cy="4962526"/>
          </a:xfrm>
        </p:spPr>
        <p:txBody>
          <a:bodyPr>
            <a:normAutofit/>
          </a:bodyPr>
          <a:lstStyle/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fi-FI" dirty="0"/>
              <a:t>Autismikirjo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fi-FI" dirty="0"/>
              <a:t>ADHD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fi-FI" dirty="0"/>
              <a:t>Aistitiedon käsittelyn häiriöt (sensorisen integraation häiriö, aistiyliherkkyys)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fi-FI" dirty="0"/>
              <a:t>Oppimisen vaikeudet (kehityksellinen kielihäiriö /dysfasia, lukivaikeus, matemaattinen oppimisvaikeus)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fi-FI" dirty="0"/>
              <a:t>Käytöshäiriöt</a:t>
            </a:r>
          </a:p>
          <a:p>
            <a:pPr algn="l"/>
            <a:endParaRPr lang="fi-FI" dirty="0"/>
          </a:p>
          <a:p>
            <a:pPr algn="l"/>
            <a:r>
              <a:rPr lang="fi-FI" dirty="0"/>
              <a:t>Tutustuminen Papunet –sivustoon: </a:t>
            </a:r>
            <a:r>
              <a:rPr lang="fi-FI" dirty="0">
                <a:hlinkClick r:id="rId2"/>
              </a:rPr>
              <a:t>https://papunet.net/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3858970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C70845E-CB6E-4067-A166-90C1C1C5BE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fi-FI" dirty="0"/>
            </a:br>
            <a:r>
              <a:rPr lang="fi-FI" dirty="0"/>
              <a:t>1. Autismikirjo</a:t>
            </a:r>
            <a:br>
              <a:rPr lang="fi-FI" dirty="0"/>
            </a:b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572F99E-A941-41E9-9C12-F95A94AA13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16075"/>
            <a:ext cx="10515600" cy="466725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i-FI" sz="2400" dirty="0"/>
              <a:t>Avaa sivu: </a:t>
            </a:r>
            <a:r>
              <a:rPr lang="fi-FI" sz="2400" dirty="0">
                <a:hlinkClick r:id="rId2"/>
              </a:rPr>
              <a:t>https://jamboard.google.com/d/15U0nbNTvXkeeI7Gmo-K8Gs8dFFwD0FRdp1J8JuUzIYI/edit?usp=sharing</a:t>
            </a:r>
            <a:endParaRPr lang="fi-FI" sz="2400" dirty="0"/>
          </a:p>
          <a:p>
            <a:pPr marL="0" indent="0">
              <a:buNone/>
            </a:pPr>
            <a:r>
              <a:rPr lang="fi-FI" sz="2400" dirty="0"/>
              <a:t>Vastaa alla oleviin kysymyksiin ja lisää ne </a:t>
            </a:r>
            <a:r>
              <a:rPr lang="fi-FI" sz="2400" dirty="0" err="1"/>
              <a:t>Jamboardin</a:t>
            </a:r>
            <a:r>
              <a:rPr lang="fi-FI" sz="2400" dirty="0"/>
              <a:t> muistilapuille (vasen reuna, 4. kuvake ylhäältä alas)</a:t>
            </a:r>
          </a:p>
          <a:p>
            <a:pPr marL="0" indent="0">
              <a:buNone/>
            </a:pPr>
            <a:r>
              <a:rPr lang="fi-FI" sz="2400" dirty="0"/>
              <a:t>Käytä apuna kirjaa, sekä: </a:t>
            </a:r>
            <a:r>
              <a:rPr lang="fi-FI" sz="2400" dirty="0">
                <a:hlinkClick r:id="rId3"/>
              </a:rPr>
              <a:t>https://www.autismiliitto.fi/</a:t>
            </a:r>
            <a:endParaRPr lang="fi-FI" sz="2400" dirty="0"/>
          </a:p>
          <a:p>
            <a:pPr marL="0" indent="0">
              <a:buNone/>
            </a:pPr>
            <a:endParaRPr lang="fi-FI" sz="2400" dirty="0"/>
          </a:p>
          <a:p>
            <a:r>
              <a:rPr lang="fi-FI" sz="2400"/>
              <a:t>Mitä autismikirjolla </a:t>
            </a:r>
            <a:r>
              <a:rPr lang="fi-FI" sz="2400" dirty="0"/>
              <a:t>tarkoitetaan?</a:t>
            </a:r>
          </a:p>
          <a:p>
            <a:r>
              <a:rPr lang="fi-FI" sz="2400" dirty="0"/>
              <a:t>Kuinka autismikirjon häiriö ilmenee käyttäytymisessä?</a:t>
            </a:r>
          </a:p>
          <a:p>
            <a:r>
              <a:rPr lang="fi-FI" sz="2400" dirty="0"/>
              <a:t>Millaisia käytännön vinkkejä tai apuvälineitä löydät autismikirjon henkilöiden ohjaamiseen? </a:t>
            </a:r>
          </a:p>
          <a:p>
            <a:pPr marL="0" indent="0">
              <a:buNone/>
            </a:pPr>
            <a:r>
              <a:rPr lang="fi-FI" sz="2400" dirty="0">
                <a:hlinkClick r:id="rId4"/>
              </a:rPr>
              <a:t>https://www.autismiliitto.fi/materiaalia/vinkkeja/vinkkeja_arkeen</a:t>
            </a:r>
            <a:endParaRPr lang="fi-FI" sz="2400" dirty="0"/>
          </a:p>
          <a:p>
            <a:pPr marL="0" indent="0">
              <a:buNone/>
            </a:pPr>
            <a:r>
              <a:rPr lang="fi-FI" sz="2400" dirty="0">
                <a:hlinkClick r:id="rId5"/>
              </a:rPr>
              <a:t>https://papunet.net/</a:t>
            </a:r>
            <a:endParaRPr lang="fi-FI" sz="2400" dirty="0"/>
          </a:p>
          <a:p>
            <a:pPr marL="0" indent="0">
              <a:buNone/>
            </a:pPr>
            <a:endParaRPr lang="fi-FI" sz="2400" dirty="0"/>
          </a:p>
          <a:p>
            <a:endParaRPr lang="fi-FI" sz="2400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9640439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B83D5A7-C154-4541-A4B4-FB26AFCF6B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92075"/>
            <a:ext cx="10515600" cy="1325563"/>
          </a:xfrm>
        </p:spPr>
        <p:txBody>
          <a:bodyPr/>
          <a:lstStyle/>
          <a:p>
            <a:pPr algn="ctr"/>
            <a:r>
              <a:rPr lang="fi-FI" dirty="0"/>
              <a:t>2. ADHD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F54F28B-8640-42BA-AFC2-9567E476FF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30299"/>
            <a:ext cx="10515600" cy="6032501"/>
          </a:xfrm>
        </p:spPr>
        <p:txBody>
          <a:bodyPr>
            <a:normAutofit lnSpcReduction="10000"/>
          </a:bodyPr>
          <a:lstStyle/>
          <a:p>
            <a:r>
              <a:rPr lang="fi-FI" sz="2400" dirty="0"/>
              <a:t>Avaa sivu:   </a:t>
            </a:r>
            <a:r>
              <a:rPr lang="fi-FI" sz="2400" dirty="0">
                <a:hlinkClick r:id="rId2"/>
              </a:rPr>
              <a:t>https://jamboard.google.com/d/1APgwroGj7chtRBqoabcAA-apLijVM9UvwF47l363Sb4/edit?usp=sharing</a:t>
            </a:r>
            <a:endParaRPr lang="fi-FI" sz="2400" dirty="0"/>
          </a:p>
          <a:p>
            <a:pPr marL="0" indent="0">
              <a:buNone/>
            </a:pPr>
            <a:r>
              <a:rPr lang="fi-FI" sz="2400" dirty="0"/>
              <a:t>Vastaa alla oleviin kysymyksiin ja lisää ne </a:t>
            </a:r>
            <a:r>
              <a:rPr lang="fi-FI" sz="2400" dirty="0" err="1"/>
              <a:t>Jamboardin</a:t>
            </a:r>
            <a:r>
              <a:rPr lang="fi-FI" sz="2400" dirty="0"/>
              <a:t> muistilapuille (vasen reuna, 4. kuvake ylhäältä alas)</a:t>
            </a:r>
          </a:p>
          <a:p>
            <a:pPr marL="0" indent="0">
              <a:buNone/>
            </a:pPr>
            <a:r>
              <a:rPr lang="fi-FI" sz="2400" dirty="0"/>
              <a:t>Käytä lähteenä kirjaa, sekä: </a:t>
            </a:r>
            <a:r>
              <a:rPr lang="fi-FI" sz="2400" dirty="0">
                <a:hlinkClick r:id="rId3"/>
              </a:rPr>
              <a:t>https://adhd-liitto.fi/</a:t>
            </a:r>
            <a:endParaRPr lang="fi-FI" sz="2400" dirty="0"/>
          </a:p>
          <a:p>
            <a:pPr marL="0" indent="0">
              <a:buNone/>
            </a:pPr>
            <a:endParaRPr lang="fi-FI" sz="2400" dirty="0"/>
          </a:p>
          <a:p>
            <a:r>
              <a:rPr lang="fi-FI" sz="2400" dirty="0"/>
              <a:t>Mitkä ADHD:n ydinoireet ovat?</a:t>
            </a:r>
          </a:p>
          <a:p>
            <a:r>
              <a:rPr lang="fi-FI" sz="2400" dirty="0"/>
              <a:t>Mistä ADHD johtuu?</a:t>
            </a:r>
          </a:p>
          <a:p>
            <a:r>
              <a:rPr lang="fi-FI" sz="2400" dirty="0"/>
              <a:t>Millä keinoilla ADHD lasta voi tukea arjessa?</a:t>
            </a:r>
          </a:p>
          <a:p>
            <a:r>
              <a:rPr lang="fi-FI" sz="2400" dirty="0"/>
              <a:t>Millaisia apuvälineitä voit hyödyntää oppimisen ja keskittymisen tukemisessa?</a:t>
            </a:r>
          </a:p>
          <a:p>
            <a:r>
              <a:rPr lang="fi-FI" sz="2400" dirty="0"/>
              <a:t>Mitä neuropsykiatrinen valmennus tarkoittaa?</a:t>
            </a:r>
          </a:p>
          <a:p>
            <a:pPr marL="0" indent="0">
              <a:buNone/>
            </a:pPr>
            <a:r>
              <a:rPr lang="fi-FI" sz="2400" dirty="0">
                <a:hlinkClick r:id="rId4"/>
              </a:rPr>
              <a:t>https://www.talentia-lehti.fi/nepsy-valmentajalta-apua-ylivilkkaus-tarkkaavaisuus-ja-aktiivisuushairioon/</a:t>
            </a:r>
            <a:endParaRPr lang="fi-FI" sz="2400" dirty="0"/>
          </a:p>
          <a:p>
            <a:pPr marL="0" indent="0">
              <a:buNone/>
            </a:pPr>
            <a:endParaRPr lang="fi-FI" sz="2400" dirty="0"/>
          </a:p>
          <a:p>
            <a:pPr marL="0" indent="0">
              <a:buNone/>
            </a:pPr>
            <a:r>
              <a:rPr lang="fi-FI" sz="2400" dirty="0"/>
              <a:t> 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7226451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B0BF0D2-93D3-4E18-9B86-1EFF27B346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fi-FI" dirty="0"/>
              <a:t>3. Aistitiedon käsittelyn häiriöt (sensorisen integraation häiriö, aistiyliherkkyys)</a:t>
            </a:r>
            <a:br>
              <a:rPr lang="fi-FI" dirty="0"/>
            </a:b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338BECF-C1AE-4BCB-8BB1-019B359D02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39875"/>
            <a:ext cx="10515600" cy="4351338"/>
          </a:xfrm>
        </p:spPr>
        <p:txBody>
          <a:bodyPr>
            <a:normAutofit lnSpcReduction="10000"/>
          </a:bodyPr>
          <a:lstStyle/>
          <a:p>
            <a:r>
              <a:rPr lang="fi-FI" sz="2400" dirty="0"/>
              <a:t>Avaa sivu: </a:t>
            </a:r>
            <a:r>
              <a:rPr lang="fi-FI" sz="2400" dirty="0">
                <a:hlinkClick r:id="rId2"/>
              </a:rPr>
              <a:t>https://jamboard.google.com/d/1XVQMM-7ar_h2Dz8UFS-1zlv0bWqqY5yLs61sQ6xJdUs/edit?usp=sharing</a:t>
            </a:r>
            <a:endParaRPr lang="fi-FI" sz="2400" dirty="0"/>
          </a:p>
          <a:p>
            <a:pPr marL="0" indent="0">
              <a:buNone/>
            </a:pPr>
            <a:r>
              <a:rPr lang="fi-FI" sz="2400" dirty="0"/>
              <a:t>Vastaa alla oleviin kysymyksiin ja lisää ne </a:t>
            </a:r>
            <a:r>
              <a:rPr lang="fi-FI" sz="2400" dirty="0" err="1"/>
              <a:t>Jamboardin</a:t>
            </a:r>
            <a:r>
              <a:rPr lang="fi-FI" sz="2400" dirty="0"/>
              <a:t> muistilapuille (vasen reuna, 4. kuvake ylhäältä alas)</a:t>
            </a:r>
          </a:p>
          <a:p>
            <a:pPr marL="0" indent="0">
              <a:buNone/>
            </a:pPr>
            <a:r>
              <a:rPr lang="fi-FI" sz="2400" dirty="0"/>
              <a:t>Käytä lähteenä kirjaa, sekä: </a:t>
            </a:r>
            <a:r>
              <a:rPr lang="fi-FI" sz="2400" dirty="0">
                <a:hlinkClick r:id="rId3"/>
              </a:rPr>
              <a:t>https://www.sity.fi/sensorinen-integraatio/hairio/</a:t>
            </a:r>
            <a:endParaRPr lang="fi-FI" sz="2400" dirty="0"/>
          </a:p>
          <a:p>
            <a:pPr marL="0" indent="0">
              <a:buNone/>
            </a:pPr>
            <a:r>
              <a:rPr lang="fi-FI" sz="2400" dirty="0">
                <a:hlinkClick r:id="rId4"/>
              </a:rPr>
              <a:t>https://cognimed.fi/puheterapian-tietopankki/aistit-ja-sensorinen-integraatio-toimintaterapian-tietopankki/</a:t>
            </a:r>
            <a:endParaRPr lang="fi-FI" sz="2400" dirty="0"/>
          </a:p>
          <a:p>
            <a:r>
              <a:rPr lang="fi-FI" sz="2400" dirty="0"/>
              <a:t>Aistitiedon käsittelyn häiriö tarkoittaa?</a:t>
            </a:r>
          </a:p>
          <a:p>
            <a:r>
              <a:rPr lang="fi-FI" sz="2400" dirty="0"/>
              <a:t>Millaisina oireina se voi ilmetä?</a:t>
            </a:r>
          </a:p>
          <a:p>
            <a:r>
              <a:rPr lang="fi-FI" sz="2400" dirty="0"/>
              <a:t>Kuinka voit hoitajana/ohjaajana tukea henkilöä, jolla on aistitiedon käsittelyn vaikeutta?</a:t>
            </a:r>
          </a:p>
          <a:p>
            <a:endParaRPr lang="fi-FI" sz="2400" dirty="0"/>
          </a:p>
          <a:p>
            <a:pPr marL="0" indent="0">
              <a:buNone/>
            </a:pPr>
            <a:endParaRPr lang="fi-FI" sz="2400" dirty="0"/>
          </a:p>
          <a:p>
            <a:pPr marL="0" indent="0">
              <a:buNone/>
            </a:pPr>
            <a:endParaRPr lang="fi-FI" sz="2400" dirty="0"/>
          </a:p>
        </p:txBody>
      </p:sp>
    </p:spTree>
    <p:extLst>
      <p:ext uri="{BB962C8B-B14F-4D97-AF65-F5344CB8AC3E}">
        <p14:creationId xmlns:p14="http://schemas.microsoft.com/office/powerpoint/2010/main" val="1777264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D6AD86C-BE4A-4DD4-821A-7D1EE72F77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101600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fi-FI" sz="3200" dirty="0"/>
              <a:t>4. Oppimisen vaikeudet / kehityksellinen kielihäiriö /dysfasia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5AAD22A-30D5-445A-8CDD-824D286BF5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23963"/>
            <a:ext cx="10515600" cy="556736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fi-FI" sz="2400" dirty="0"/>
              <a:t>Avaa sivu: </a:t>
            </a:r>
            <a:r>
              <a:rPr lang="fi-FI" sz="2400" dirty="0">
                <a:hlinkClick r:id="rId2"/>
              </a:rPr>
              <a:t>https://jamboard.google.com/d/1xzTePqo0Sw6FuRlK_0EYRpio3keIBzZzgAVErkoRtQ0/edit?usp=sharing</a:t>
            </a:r>
            <a:endParaRPr lang="fi-FI" sz="2400" dirty="0"/>
          </a:p>
          <a:p>
            <a:pPr marL="0" indent="0">
              <a:buNone/>
            </a:pPr>
            <a:r>
              <a:rPr lang="fi-FI" sz="2400" dirty="0"/>
              <a:t>Vastaa alla oleviin kysymyksiin ja lisää ne </a:t>
            </a:r>
            <a:r>
              <a:rPr lang="fi-FI" sz="2400" dirty="0" err="1"/>
              <a:t>Jamboardin</a:t>
            </a:r>
            <a:r>
              <a:rPr lang="fi-FI" sz="2400" dirty="0"/>
              <a:t> muistilapuille (vasen reuna, 4. kuvake ylhäältä alas)</a:t>
            </a:r>
          </a:p>
          <a:p>
            <a:pPr marL="0" indent="0">
              <a:buNone/>
            </a:pPr>
            <a:r>
              <a:rPr lang="fi-FI" sz="2400" dirty="0"/>
              <a:t>Käytä apuna kirjaa, sekä: </a:t>
            </a:r>
            <a:r>
              <a:rPr lang="fi-FI" sz="2400" dirty="0">
                <a:hlinkClick r:id="rId3"/>
              </a:rPr>
              <a:t>https://oppimisvaikeus.fi/tietoa/</a:t>
            </a:r>
            <a:endParaRPr lang="fi-FI" sz="2400" dirty="0"/>
          </a:p>
          <a:p>
            <a:pPr marL="0" indent="0">
              <a:buNone/>
            </a:pPr>
            <a:r>
              <a:rPr lang="fi-FI" sz="2400" dirty="0">
                <a:hlinkClick r:id="rId4"/>
              </a:rPr>
              <a:t>https://www.aivoliitto.fi/kehityksellinenkielihairio/</a:t>
            </a:r>
            <a:endParaRPr lang="fi-FI" sz="2400" dirty="0"/>
          </a:p>
          <a:p>
            <a:pPr marL="0" indent="0">
              <a:buNone/>
            </a:pPr>
            <a:r>
              <a:rPr lang="fi-FI" sz="2400" dirty="0">
                <a:hlinkClick r:id="rId5"/>
              </a:rPr>
              <a:t>https://www.terveyskirjasto.fi/terveyskirjasto/tk.koti?p_artikkeli=khp00092</a:t>
            </a:r>
            <a:endParaRPr lang="fi-FI" sz="2400" dirty="0"/>
          </a:p>
          <a:p>
            <a:pPr marL="0" indent="0">
              <a:buNone/>
            </a:pPr>
            <a:r>
              <a:rPr lang="fi-FI" sz="2400" dirty="0">
                <a:hlinkClick r:id="rId6"/>
              </a:rPr>
              <a:t>https://papunet.net/</a:t>
            </a:r>
            <a:endParaRPr lang="fi-FI" sz="2400" dirty="0"/>
          </a:p>
          <a:p>
            <a:pPr marL="0" indent="0">
              <a:buNone/>
            </a:pPr>
            <a:endParaRPr lang="fi-FI" sz="2400" dirty="0"/>
          </a:p>
          <a:p>
            <a:r>
              <a:rPr lang="fi-FI" sz="2400" dirty="0"/>
              <a:t>Mitä kehityksellisellä kielihäiriöllä tarkoitetaan?</a:t>
            </a:r>
          </a:p>
          <a:p>
            <a:r>
              <a:rPr lang="fi-FI" sz="2400" dirty="0"/>
              <a:t>Mistä se johtuu?</a:t>
            </a:r>
          </a:p>
          <a:p>
            <a:r>
              <a:rPr lang="fi-FI" sz="2400" dirty="0"/>
              <a:t>Millä eri tavoin kehityksellinen kielihäiriö voi vaikuttaa lapsen kehitykseen?</a:t>
            </a:r>
          </a:p>
          <a:p>
            <a:r>
              <a:rPr lang="fi-FI" sz="2400" dirty="0"/>
              <a:t>Kuinka hoitajana/ohjaajana voit tukea eri tilanteissa henkilöä, jolla on kehityksellinen kielihäiriö?</a:t>
            </a:r>
          </a:p>
          <a:p>
            <a:pPr marL="0" indent="0">
              <a:buNone/>
            </a:pPr>
            <a:endParaRPr lang="fi-FI" sz="2400" dirty="0"/>
          </a:p>
        </p:txBody>
      </p:sp>
    </p:spTree>
    <p:extLst>
      <p:ext uri="{BB962C8B-B14F-4D97-AF65-F5344CB8AC3E}">
        <p14:creationId xmlns:p14="http://schemas.microsoft.com/office/powerpoint/2010/main" val="2766395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128DCE0-4168-490F-BEBD-64B60A452F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50850"/>
            <a:ext cx="10515600" cy="730250"/>
          </a:xfrm>
        </p:spPr>
        <p:txBody>
          <a:bodyPr>
            <a:normAutofit fontScale="90000"/>
          </a:bodyPr>
          <a:lstStyle/>
          <a:p>
            <a:pPr algn="ctr"/>
            <a:r>
              <a:rPr lang="fi-FI" dirty="0"/>
              <a:t>5. Käytöshäiriöt</a:t>
            </a:r>
            <a:br>
              <a:rPr lang="fi-FI" dirty="0"/>
            </a:b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F8BAE7F-C9F3-4B7D-A63A-701616E50C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81100"/>
            <a:ext cx="10515600" cy="533399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i-FI" sz="2000" dirty="0"/>
              <a:t>Avaa sivu: </a:t>
            </a:r>
            <a:r>
              <a:rPr lang="fi-FI" sz="2000" dirty="0">
                <a:hlinkClick r:id="rId2"/>
              </a:rPr>
              <a:t>https://jamboard.google.com/d/1pRCse0IDcqFau33k-M7CafUllO6r-IwpVrZWSUyteF8/edit?usp=sharing</a:t>
            </a:r>
            <a:endParaRPr lang="fi-FI" sz="2000" dirty="0"/>
          </a:p>
          <a:p>
            <a:pPr marL="0" indent="0">
              <a:buNone/>
            </a:pPr>
            <a:r>
              <a:rPr lang="fi-FI" sz="2000" dirty="0"/>
              <a:t>Vastaa alla oleviin kysymyksiin ja lisää ne </a:t>
            </a:r>
            <a:r>
              <a:rPr lang="fi-FI" sz="2000" dirty="0" err="1"/>
              <a:t>Jamboardin</a:t>
            </a:r>
            <a:r>
              <a:rPr lang="fi-FI" sz="2000" dirty="0"/>
              <a:t> muistilapuille (vasen reuna, 4. kuvake ylhäältä alas)</a:t>
            </a:r>
          </a:p>
          <a:p>
            <a:pPr marL="0" indent="0">
              <a:buNone/>
            </a:pPr>
            <a:r>
              <a:rPr lang="fi-FI" sz="2000" dirty="0"/>
              <a:t>Käytä apuna kirjaa, sekä: </a:t>
            </a:r>
            <a:r>
              <a:rPr lang="fi-FI" sz="2000" dirty="0">
                <a:hlinkClick r:id="rId3"/>
              </a:rPr>
              <a:t>https://www.terveyskirjasto.fi/terveyskirjasto/tk.koti?p_artikkeli=dlk00382</a:t>
            </a:r>
            <a:endParaRPr lang="fi-FI" sz="2000" dirty="0"/>
          </a:p>
          <a:p>
            <a:pPr marL="0" indent="0">
              <a:buNone/>
            </a:pPr>
            <a:r>
              <a:rPr lang="fi-FI" sz="2000" dirty="0">
                <a:hlinkClick r:id="rId4"/>
              </a:rPr>
              <a:t>https://thl.fi/fi/web/mielenterveys/mielenterveyshairiot/nuorten-mielenterveyshairiot/kaytoshairiot</a:t>
            </a:r>
            <a:endParaRPr lang="fi-FI" sz="2000" dirty="0"/>
          </a:p>
          <a:p>
            <a:pPr marL="0" indent="0">
              <a:buNone/>
            </a:pPr>
            <a:r>
              <a:rPr lang="fi-FI" sz="2000" dirty="0">
                <a:hlinkClick r:id="rId5"/>
              </a:rPr>
              <a:t>https://mieli.fi/fi/kehitt%C3%A4mistoiminta/mielenterveysosaaminen/nuoren-mielen-ensiapu/k%C3%A4yt%C3%B6sh%C3%A4iri%C3%B6t</a:t>
            </a:r>
            <a:endParaRPr lang="fi-FI" sz="2000" dirty="0"/>
          </a:p>
          <a:p>
            <a:pPr marL="0" indent="0">
              <a:buNone/>
            </a:pPr>
            <a:r>
              <a:rPr lang="fi-FI" sz="2000" dirty="0">
                <a:hlinkClick r:id="rId6"/>
              </a:rPr>
              <a:t>https://www.suomenart.com/</a:t>
            </a:r>
            <a:endParaRPr lang="fi-FI" sz="2000" dirty="0"/>
          </a:p>
          <a:p>
            <a:pPr marL="0" indent="0">
              <a:buNone/>
            </a:pPr>
            <a:endParaRPr lang="fi-FI" sz="2000" dirty="0"/>
          </a:p>
          <a:p>
            <a:r>
              <a:rPr lang="fi-FI" sz="2000" dirty="0"/>
              <a:t>Mitä käytöshäiriöllä tarkoitetaan? Millaisia eri ilmenemismuotoja on?</a:t>
            </a:r>
          </a:p>
          <a:p>
            <a:r>
              <a:rPr lang="fi-FI" sz="2000" dirty="0"/>
              <a:t>Millaiset syyt voivat olla käytöshäiriöiden taustalla?</a:t>
            </a:r>
          </a:p>
          <a:p>
            <a:r>
              <a:rPr lang="fi-FI" sz="2000" dirty="0"/>
              <a:t>Millaisin keinoin käytöshäiriöihin voi pyrkiä vaikuttamaan?</a:t>
            </a:r>
          </a:p>
          <a:p>
            <a:r>
              <a:rPr lang="fi-FI" sz="2000" dirty="0"/>
              <a:t>Millainen menetelmä on </a:t>
            </a:r>
            <a:r>
              <a:rPr lang="fi-FI" sz="2000" dirty="0" err="1"/>
              <a:t>Art</a:t>
            </a:r>
            <a:r>
              <a:rPr lang="fi-FI" sz="2000" dirty="0"/>
              <a:t> Aggression </a:t>
            </a:r>
            <a:r>
              <a:rPr lang="fi-FI" sz="2000" dirty="0" err="1"/>
              <a:t>Replacement</a:t>
            </a:r>
            <a:r>
              <a:rPr lang="fi-FI" sz="2000" dirty="0"/>
              <a:t> Training?</a:t>
            </a:r>
          </a:p>
          <a:p>
            <a:pPr marL="0" indent="0">
              <a:buNone/>
            </a:pPr>
            <a:endParaRPr lang="fi-FI" sz="2400" dirty="0"/>
          </a:p>
          <a:p>
            <a:pPr marL="0" indent="0">
              <a:buNone/>
            </a:pPr>
            <a:endParaRPr lang="fi-FI" sz="2400" dirty="0"/>
          </a:p>
          <a:p>
            <a:pPr marL="0" indent="0">
              <a:buNone/>
            </a:pPr>
            <a:endParaRPr lang="fi-FI" sz="2400" dirty="0"/>
          </a:p>
          <a:p>
            <a:pPr marL="0" indent="0">
              <a:buNone/>
            </a:pPr>
            <a:endParaRPr lang="fi-FI" sz="2400" dirty="0"/>
          </a:p>
          <a:p>
            <a:pPr marL="0" indent="0">
              <a:buNone/>
            </a:pPr>
            <a:endParaRPr lang="fi-FI" sz="2400" dirty="0"/>
          </a:p>
        </p:txBody>
      </p:sp>
    </p:spTree>
    <p:extLst>
      <p:ext uri="{BB962C8B-B14F-4D97-AF65-F5344CB8AC3E}">
        <p14:creationId xmlns:p14="http://schemas.microsoft.com/office/powerpoint/2010/main" val="21649660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</TotalTime>
  <Words>635</Words>
  <Application>Microsoft Office PowerPoint</Application>
  <PresentationFormat>Laajakuva</PresentationFormat>
  <Paragraphs>68</Paragraphs>
  <Slides>6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Wingdings</vt:lpstr>
      <vt:lpstr>Office-teema</vt:lpstr>
      <vt:lpstr>Tuntien aiheet</vt:lpstr>
      <vt:lpstr> 1. Autismikirjo </vt:lpstr>
      <vt:lpstr>2. ADHD</vt:lpstr>
      <vt:lpstr>3. Aistitiedon käsittelyn häiriöt (sensorisen integraation häiriö, aistiyliherkkyys) </vt:lpstr>
      <vt:lpstr>4. Oppimisen vaikeudet / kehityksellinen kielihäiriö /dysfasia</vt:lpstr>
      <vt:lpstr>5. Käytöshäiriöt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Kortesluoma Heini</dc:creator>
  <cp:lastModifiedBy>Kortesluoma Heini</cp:lastModifiedBy>
  <cp:revision>8</cp:revision>
  <dcterms:created xsi:type="dcterms:W3CDTF">2020-10-12T04:48:27Z</dcterms:created>
  <dcterms:modified xsi:type="dcterms:W3CDTF">2020-10-12T07:09:24Z</dcterms:modified>
</cp:coreProperties>
</file>