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Kuulovammainen Kirsikka 15v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Kerttu, Niklas, Niko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29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Kuulovammaisuus/kuurous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Kuulovammaisuus ymmärretään yleensä kuulon alenemisena tai heikentymänä esim. tapaturmaisesti.</a:t>
            </a:r>
          </a:p>
          <a:p>
            <a:r>
              <a:rPr lang="fi-FI" dirty="0" smtClean="0"/>
              <a:t>Kuurous on synnynnäistä kuulon kokonaan- tai lähes kokonaan puuttumista.</a:t>
            </a:r>
          </a:p>
          <a:p>
            <a:r>
              <a:rPr lang="fi-FI" dirty="0" smtClean="0"/>
              <a:t>Kuuroutuminen tapahtuu syntymän jälkeen yleensä tapaturmaisesti tai sairastaen (esim. useat toistuvat korvatulehdukset).</a:t>
            </a:r>
          </a:p>
          <a:p>
            <a:r>
              <a:rPr lang="fi-FI" dirty="0" smtClean="0"/>
              <a:t>Molempiin on saatavilla monipuolisesti apua ja apuvälineitä.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73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</a:t>
            </a:r>
            <a:r>
              <a:rPr lang="fi-FI" dirty="0" smtClean="0"/>
              <a:t>iittomakieli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Viittomakieli on kehitetty kommunikoinnin tueksi ja siinä on omat aakkoset.</a:t>
            </a:r>
          </a:p>
          <a:p>
            <a:r>
              <a:rPr lang="fi-FI" dirty="0" smtClean="0"/>
              <a:t>Viittomakieli ei ole universaali vaan siinä on eroja eri maiden välillä.</a:t>
            </a:r>
          </a:p>
          <a:p>
            <a:r>
              <a:rPr lang="fi-FI" dirty="0" smtClean="0"/>
              <a:t>Viittomakielen lisäksi on mahdollista osata huulilta lukemista.</a:t>
            </a:r>
          </a:p>
          <a:p>
            <a:r>
              <a:rPr lang="fi-FI" dirty="0" smtClean="0"/>
              <a:t>Viittomakielellä on mahdollista saada valtion tasolta tiedottamista (viittomankieliset uutiset, eduskunnan tiedotustilaisuudet jne.) ja tulkkauspalveluita.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6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kuurous näkyy?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Syntymäkuuro ei yleensä osaa tuottaa puhetta vaan päästää äännähdyksiä.</a:t>
            </a:r>
          </a:p>
          <a:p>
            <a:r>
              <a:rPr lang="fi-FI" dirty="0" smtClean="0"/>
              <a:t>Myöskin tasapaino on heikompi, tasapainoelimen toimintakyvyn </a:t>
            </a:r>
            <a:r>
              <a:rPr lang="fi-FI" smtClean="0"/>
              <a:t>ollessa epänormaali.</a:t>
            </a:r>
            <a:endParaRPr lang="fi-FI" dirty="0" smtClean="0"/>
          </a:p>
          <a:p>
            <a:r>
              <a:rPr lang="fi-FI" dirty="0" smtClean="0"/>
              <a:t>Lukeminen on myös vaikeaa.</a:t>
            </a:r>
          </a:p>
          <a:p>
            <a:r>
              <a:rPr lang="fi-FI" dirty="0" smtClean="0"/>
              <a:t>Yleensä kuuro käyttää kuvakortteja tai viestejä kommunikoinnin apuna.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45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Kommunikointi muiden kanssa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Vaikka henkilö on kuuro voi hän silti normaalisti soittaa puheluita esimerkiksi videopuheluina tai ottamalla kuvia vastaanottajalle.</a:t>
            </a:r>
          </a:p>
          <a:p>
            <a:r>
              <a:rPr lang="fi-FI" dirty="0" smtClean="0"/>
              <a:t>Viittomakieli (mahdollisesti myös viittomakielen tulkki)</a:t>
            </a:r>
          </a:p>
          <a:p>
            <a:r>
              <a:rPr lang="fi-FI" dirty="0" smtClean="0"/>
              <a:t>Jos puheen tuottaminen on vaikeaa tai taustalla on lisänä esim. autismia voi kuuro käyttää tunnekarttaa.</a:t>
            </a:r>
          </a:p>
          <a:p>
            <a:r>
              <a:rPr lang="fi-FI" dirty="0" smtClean="0"/>
              <a:t>Sosiaaliseen kanssakäymiseen on myös </a:t>
            </a:r>
            <a:r>
              <a:rPr lang="fi-FI" dirty="0" err="1" smtClean="0"/>
              <a:t>vertais</a:t>
            </a:r>
            <a:r>
              <a:rPr lang="fi-FI" dirty="0" smtClean="0"/>
              <a:t>-/tukiryhmiä, joita järjestää mm. kuuloliitto ja muut hyväntekeväisyysjärjestöt.</a:t>
            </a:r>
          </a:p>
          <a:p>
            <a:r>
              <a:rPr lang="fi-FI" dirty="0" smtClean="0"/>
              <a:t>Asiat on hyvä kertoa hitaalla </a:t>
            </a:r>
            <a:r>
              <a:rPr lang="fi-FI" dirty="0" err="1" smtClean="0"/>
              <a:t>temmolla</a:t>
            </a:r>
            <a:r>
              <a:rPr lang="fi-FI" dirty="0" smtClean="0"/>
              <a:t>, jotta huulilta lukeminen helpottuu.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3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 ja ulkopuolinen maailma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Kotona on käytössä monenlaisia </a:t>
            </a:r>
            <a:r>
              <a:rPr lang="fi-FI" dirty="0" err="1" smtClean="0"/>
              <a:t>sensovisuaalisia</a:t>
            </a:r>
            <a:r>
              <a:rPr lang="fi-FI" dirty="0" smtClean="0"/>
              <a:t> apuvälineitä esim. vilkkuvaloja ja älyranneke, johon tulee tärinähälytyksiä, sekä korvassa voi olla kuulolaite vahvistamassa heikkoa kuuloa.</a:t>
            </a:r>
          </a:p>
          <a:p>
            <a:r>
              <a:rPr lang="fi-FI" dirty="0" smtClean="0"/>
              <a:t>Kuurolla voi olla kuulokoira, joka herättelee huomiota kuullessaan jotain. Huomioi kuuron puolesta olemalla kuuron korvat ja sosiaalinen tuki.</a:t>
            </a:r>
          </a:p>
          <a:p>
            <a:r>
              <a:rPr lang="fi-FI" dirty="0" smtClean="0"/>
              <a:t>Sisäkorvaistute on implantti joka stimuloi simpukkaa ja kuulohermoa sähköisesti, jolloin aivot tulkitsevat sähkön tuottamat impulssit äänenä.</a:t>
            </a:r>
          </a:p>
          <a:p>
            <a:r>
              <a:rPr lang="fi-FI" dirty="0" smtClean="0"/>
              <a:t>Julkisilla paikoilla kuurolla on yleensä viittomakielen tulkki tai henkilökohtainen avustaja, mutta ilman tulkkiakin kuuro pärjää esim. paperilappusten avulla.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130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 ja harrastukset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Opetus tapahtuu pienryhmässä, jotta erityistarpeet saadaan huomioitua</a:t>
            </a:r>
          </a:p>
          <a:p>
            <a:r>
              <a:rPr lang="fi-FI" dirty="0" smtClean="0"/>
              <a:t>Kuulovammaisille on myös olemassa omia oppilaitoksia.</a:t>
            </a:r>
          </a:p>
          <a:p>
            <a:r>
              <a:rPr lang="fi-FI" dirty="0" smtClean="0"/>
              <a:t>Kuurous ei ole este oikeastaan millekään harrastukselle ja näin ollen kuuro voi harrastaa esim. musiikkia, elokuvia, tanssia, pelaamista, urheilua tai ratsastusta, joka parantaa hurjasti tasapainoa.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731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Kirsikan kaverina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Kirsikan pitkäaikaisena ystävänä ovat kaikki Kirsikan tavat ja piirteet jo tuttuja.</a:t>
            </a:r>
          </a:p>
          <a:p>
            <a:r>
              <a:rPr lang="fi-FI" dirty="0" smtClean="0"/>
              <a:t>Kommunikointi on helppoa ja sujuvaa.</a:t>
            </a:r>
          </a:p>
          <a:p>
            <a:r>
              <a:rPr lang="fi-FI" dirty="0" smtClean="0"/>
              <a:t>Kirsikan pyytäessä apua, osaan helposti auttaa tarvittavissa toimissa.</a:t>
            </a:r>
          </a:p>
          <a:p>
            <a:r>
              <a:rPr lang="fi-FI" dirty="0" smtClean="0"/>
              <a:t>Kirsikalla on mukava koira ja käymme heidän kanssaan luonnossa rentoutumassa, sekä liikkumassa. Jos kuulen jotain mielenkiintoista, kiinnitän hänen huomionsa, jotta hänkin voi nähdä äänen lähteen esim</a:t>
            </a:r>
            <a:r>
              <a:rPr lang="fi-FI" dirty="0"/>
              <a:t>.</a:t>
            </a:r>
            <a:r>
              <a:rPr lang="fi-FI" dirty="0" smtClean="0"/>
              <a:t> linnun.</a:t>
            </a:r>
          </a:p>
          <a:p>
            <a:r>
              <a:rPr lang="fi-FI" dirty="0" smtClean="0"/>
              <a:t>Kirsikka on pyytänyt minua myös useasti kuuloliiton leireille.</a:t>
            </a:r>
          </a:p>
          <a:p>
            <a:r>
              <a:rPr lang="fi-FI" dirty="0" smtClean="0"/>
              <a:t>Tykkäämme myös käydä leffoissa (on saatavilla näytöksiä kuvatulkkauksella ja induktiosilmukalla, joka siis lähettää magneettikentän välityksellä äänen suoraan kuulokojeeseen ja näin ollen äänet eivät ”puuroudu”).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04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Kirsikan kotona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Kirsikan äiti on myös kuuro ja he juttelevat yhdessä viittomakielellä. Myös isä osaa viittoa sujuvasti.</a:t>
            </a:r>
          </a:p>
          <a:p>
            <a:r>
              <a:rPr lang="fi-FI" dirty="0" smtClean="0"/>
              <a:t>Kirsikan kotona on vilkkuvaloja, jotka ilmaisevat esim. keittiöön että ovikello soi.</a:t>
            </a:r>
          </a:p>
          <a:p>
            <a:r>
              <a:rPr lang="fi-FI" dirty="0" smtClean="0"/>
              <a:t>Kirsikka on tavallisessa yläkoulussa pienryhmässä. Hän aloitti esikoulun jo varhaisessa vaiheessa ja hänellä on pidennetty oppivelvollisuus.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79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44CB8F27769F40B62311726D37BBD6" ma:contentTypeVersion="10" ma:contentTypeDescription="Luo uusi asiakirja." ma:contentTypeScope="" ma:versionID="7ced73253e00b56644c74fd1156301f9">
  <xsd:schema xmlns:xsd="http://www.w3.org/2001/XMLSchema" xmlns:xs="http://www.w3.org/2001/XMLSchema" xmlns:p="http://schemas.microsoft.com/office/2006/metadata/properties" xmlns:ns3="f6e39f6c-a6f4-4d0d-99c3-2b43975556e7" xmlns:ns4="879bf49c-127d-4fbd-8a9a-17ffa5568eda" targetNamespace="http://schemas.microsoft.com/office/2006/metadata/properties" ma:root="true" ma:fieldsID="dee72239a4f0a7c7fb6f6f3349a7110f" ns3:_="" ns4:_="">
    <xsd:import namespace="f6e39f6c-a6f4-4d0d-99c3-2b43975556e7"/>
    <xsd:import namespace="879bf49c-127d-4fbd-8a9a-17ffa5568e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39f6c-a6f4-4d0d-99c3-2b43975556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bf49c-127d-4fbd-8a9a-17ffa5568ed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D24CB9-4675-484D-83E3-2026DAAE13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F33229-6693-41E5-B201-68F6A2790084}">
  <ds:schemaRefs>
    <ds:schemaRef ds:uri="http://schemas.openxmlformats.org/package/2006/metadata/core-properties"/>
    <ds:schemaRef ds:uri="879bf49c-127d-4fbd-8a9a-17ffa5568ed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6e39f6c-a6f4-4d0d-99c3-2b43975556e7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40C82-40DD-4FE6-BAA7-F0D68DA2A5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39f6c-a6f4-4d0d-99c3-2b43975556e7"/>
    <ds:schemaRef ds:uri="879bf49c-127d-4fbd-8a9a-17ffa5568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504</Words>
  <Application>Microsoft Office PowerPoint</Application>
  <PresentationFormat>Laajakuva</PresentationFormat>
  <Paragraphs>45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Orgaaninen</vt:lpstr>
      <vt:lpstr>Kuulovammainen Kirsikka 15v</vt:lpstr>
      <vt:lpstr>Kuulovammaisuus/kuurous</vt:lpstr>
      <vt:lpstr>Viittomakieli</vt:lpstr>
      <vt:lpstr>Miten kuurous näkyy?</vt:lpstr>
      <vt:lpstr>Kommunikointi muiden kanssa</vt:lpstr>
      <vt:lpstr>Koti ja ulkopuolinen maailma</vt:lpstr>
      <vt:lpstr>Koulu ja harrastukset</vt:lpstr>
      <vt:lpstr>Kirsikan kaverina</vt:lpstr>
      <vt:lpstr>Kirsikan kotona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Kuulovammainen Kirsikka 15v</dc:title>
  <dc:creator>Hirsimäki Niko</dc:creator>
  <cp:lastModifiedBy>Kortesluoma Heini</cp:lastModifiedBy>
  <cp:revision>12</cp:revision>
  <dcterms:created xsi:type="dcterms:W3CDTF">2020-09-28T12:00:23Z</dcterms:created>
  <dcterms:modified xsi:type="dcterms:W3CDTF">2020-10-06T07:57:41Z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0x0101006D44CB8F27769F40B62311726D37BBD6</vt:lpwstr>
  </property>
</Properties>
</file>