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8" r:id="rId7"/>
    <p:sldId id="259" r:id="rId8"/>
    <p:sldId id="260" r:id="rId9"/>
    <p:sldId id="262" r:id="rId10"/>
    <p:sldId id="263" r:id="rId11"/>
    <p:sldId id="261" r:id="rId12"/>
    <p:sldId id="25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kka" initials="I" lastIdx="1" clrIdx="0">
    <p:extLst>
      <p:ext uri="{19B8F6BF-5375-455C-9EA6-DF929625EA0E}">
        <p15:presenceInfo xmlns:p15="http://schemas.microsoft.com/office/powerpoint/2012/main" userId="Ilk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FA677-3ED3-ED71-D1FC-17CC0455C60E}" v="10" dt="2020-10-02T13:51:3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tomäki Ilkka" userId="S::ilkka.lehtomaki.student@ksao.fi::fb9d1175-3dfd-405f-b0b8-842a9d3843ff" providerId="AD" clId="Web-{4A6FA677-3ED3-ED71-D1FC-17CC0455C60E}"/>
    <pc:docChg chg="addSld modSld">
      <pc:chgData name="Lehtomäki Ilkka" userId="S::ilkka.lehtomaki.student@ksao.fi::fb9d1175-3dfd-405f-b0b8-842a9d3843ff" providerId="AD" clId="Web-{4A6FA677-3ED3-ED71-D1FC-17CC0455C60E}" dt="2020-10-02T13:51:37.180" v="9" actId="14100"/>
      <pc:docMkLst>
        <pc:docMk/>
      </pc:docMkLst>
      <pc:sldChg chg="addSp modSp new">
        <pc:chgData name="Lehtomäki Ilkka" userId="S::ilkka.lehtomaki.student@ksao.fi::fb9d1175-3dfd-405f-b0b8-842a9d3843ff" providerId="AD" clId="Web-{4A6FA677-3ED3-ED71-D1FC-17CC0455C60E}" dt="2020-10-02T13:51:37.180" v="9" actId="14100"/>
        <pc:sldMkLst>
          <pc:docMk/>
          <pc:sldMk cId="2621807283" sldId="265"/>
        </pc:sldMkLst>
        <pc:spChg chg="add mod">
          <ac:chgData name="Lehtomäki Ilkka" userId="S::ilkka.lehtomaki.student@ksao.fi::fb9d1175-3dfd-405f-b0b8-842a9d3843ff" providerId="AD" clId="Web-{4A6FA677-3ED3-ED71-D1FC-17CC0455C60E}" dt="2020-10-02T13:50:09.023" v="4" actId="20577"/>
          <ac:spMkLst>
            <pc:docMk/>
            <pc:sldMk cId="2621807283" sldId="265"/>
            <ac:spMk id="2" creationId="{29849ACF-FCEC-476D-99E7-CAA76315490B}"/>
          </ac:spMkLst>
        </pc:spChg>
        <pc:picChg chg="add mod">
          <ac:chgData name="Lehtomäki Ilkka" userId="S::ilkka.lehtomaki.student@ksao.fi::fb9d1175-3dfd-405f-b0b8-842a9d3843ff" providerId="AD" clId="Web-{4A6FA677-3ED3-ED71-D1FC-17CC0455C60E}" dt="2020-10-02T13:51:37.180" v="9" actId="14100"/>
          <ac:picMkLst>
            <pc:docMk/>
            <pc:sldMk cId="2621807283" sldId="265"/>
            <ac:picMk id="3" creationId="{F551DFC8-CF96-4A69-8472-2F6156DA05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40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1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44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48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20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24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8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09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6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04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8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21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3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42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88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72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9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76831BD-BA74-4DF3-B4BE-86212CA87F79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61B033-3A36-4E68-9121-1CA5A077D9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42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LD0yMbc-p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144FC-126F-4404-A8D3-1BA1355EC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Avanne SIDOSPUSSIN LAITTAMINEN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0262CD-883A-4EC2-8025-C657F6CA7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45" y="5520069"/>
            <a:ext cx="3310086" cy="728330"/>
          </a:xfrm>
        </p:spPr>
        <p:txBody>
          <a:bodyPr/>
          <a:lstStyle/>
          <a:p>
            <a:r>
              <a:rPr lang="fi-FI" dirty="0"/>
              <a:t>Ilkka Lehtomäki</a:t>
            </a:r>
          </a:p>
        </p:txBody>
      </p:sp>
    </p:spTree>
    <p:extLst>
      <p:ext uri="{BB962C8B-B14F-4D97-AF65-F5344CB8AC3E}">
        <p14:creationId xmlns:p14="http://schemas.microsoft.com/office/powerpoint/2010/main" val="101829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7969FA3-7142-4D95-BC5A-ED5B76058FC6}"/>
              </a:ext>
            </a:extLst>
          </p:cNvPr>
          <p:cNvSpPr txBox="1"/>
          <p:nvPr/>
        </p:nvSpPr>
        <p:spPr>
          <a:xfrm>
            <a:off x="987285" y="1186069"/>
            <a:ext cx="35979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Lähteet: Finnilco.fi </a:t>
            </a:r>
          </a:p>
          <a:p>
            <a:r>
              <a:rPr lang="fi-FI" sz="4000" dirty="0"/>
              <a:t>Coloplast.fi</a:t>
            </a:r>
          </a:p>
          <a:p>
            <a:r>
              <a:rPr lang="fi-FI" sz="4000" dirty="0"/>
              <a:t>Terveyskyla.fi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217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9849ACF-FCEC-476D-99E7-CAA76315490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Kuva 3">
            <a:hlinkClick r:id="" action="ppaction://media"/>
            <a:extLst>
              <a:ext uri="{FF2B5EF4-FFF2-40B4-BE49-F238E27FC236}">
                <a16:creationId xmlns:a16="http://schemas.microsoft.com/office/drawing/2014/main" id="{F551DFC8-CF96-4A69-8472-2F6156DA05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8340" y="230937"/>
            <a:ext cx="9086489" cy="53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vanneopas">
            <a:extLst>
              <a:ext uri="{FF2B5EF4-FFF2-40B4-BE49-F238E27FC236}">
                <a16:creationId xmlns:a16="http://schemas.microsoft.com/office/drawing/2014/main" id="{6B736660-BEF3-4232-9E89-A368D488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6" y="707064"/>
            <a:ext cx="4223692" cy="27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8D57939-8C9A-4083-912C-F3A6846829DE}"/>
              </a:ext>
            </a:extLst>
          </p:cNvPr>
          <p:cNvSpPr txBox="1"/>
          <p:nvPr/>
        </p:nvSpPr>
        <p:spPr>
          <a:xfrm>
            <a:off x="5167423" y="1446028"/>
            <a:ext cx="4661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Avannetta ympäröivä iho</a:t>
            </a:r>
          </a:p>
          <a:p>
            <a:r>
              <a:rPr lang="fi-FI" sz="2800" dirty="0"/>
              <a:t>puhdistetaan huolellisesti</a:t>
            </a:r>
          </a:p>
        </p:txBody>
      </p:sp>
    </p:spTree>
    <p:extLst>
      <p:ext uri="{BB962C8B-B14F-4D97-AF65-F5344CB8AC3E}">
        <p14:creationId xmlns:p14="http://schemas.microsoft.com/office/powerpoint/2010/main" val="403957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vanneopas">
            <a:extLst>
              <a:ext uri="{FF2B5EF4-FFF2-40B4-BE49-F238E27FC236}">
                <a16:creationId xmlns:a16="http://schemas.microsoft.com/office/drawing/2014/main" id="{CFA88545-5994-4F88-9836-A5F5939F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6" y="831776"/>
            <a:ext cx="4122536" cy="32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25A5639-B164-4040-8F7F-22886CA1B21A}"/>
              </a:ext>
            </a:extLst>
          </p:cNvPr>
          <p:cNvSpPr txBox="1"/>
          <p:nvPr/>
        </p:nvSpPr>
        <p:spPr>
          <a:xfrm>
            <a:off x="4777102" y="1800375"/>
            <a:ext cx="7160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Avanteen koko on hyvä mitata</a:t>
            </a:r>
          </a:p>
          <a:p>
            <a:r>
              <a:rPr lang="fi-FI" sz="2400" dirty="0"/>
              <a:t>varsinkin alkuvaiheessa </a:t>
            </a:r>
          </a:p>
          <a:p>
            <a:r>
              <a:rPr lang="fi-FI" sz="2400" dirty="0"/>
              <a:t>jolloin avanteen koko </a:t>
            </a:r>
          </a:p>
          <a:p>
            <a:r>
              <a:rPr lang="fi-FI" sz="2400" dirty="0"/>
              <a:t>muuttuu eniten</a:t>
            </a:r>
          </a:p>
        </p:txBody>
      </p:sp>
    </p:spTree>
    <p:extLst>
      <p:ext uri="{BB962C8B-B14F-4D97-AF65-F5344CB8AC3E}">
        <p14:creationId xmlns:p14="http://schemas.microsoft.com/office/powerpoint/2010/main" val="162137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anneopas">
            <a:extLst>
              <a:ext uri="{FF2B5EF4-FFF2-40B4-BE49-F238E27FC236}">
                <a16:creationId xmlns:a16="http://schemas.microsoft.com/office/drawing/2014/main" id="{BA28AC4E-41D0-4FAB-A2E9-977E6277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36" y="400049"/>
            <a:ext cx="3767297" cy="28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BC1E8B5-B8CD-494E-A5D1-B9B7F8F2D574}"/>
              </a:ext>
            </a:extLst>
          </p:cNvPr>
          <p:cNvSpPr txBox="1"/>
          <p:nvPr/>
        </p:nvSpPr>
        <p:spPr>
          <a:xfrm>
            <a:off x="5512904" y="1805540"/>
            <a:ext cx="43510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Ihonsuojalevyyn leikataan avanteen kokoinen ja muotoinen aukko. Joissakin tuotteissa aukkoa voi muotoilla sormin. Aukon tulee olla tiivis, mutta ei liian tiukka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819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VANNELEIKATTU TERVEYDENHUOLLON ASIAKKAANA">
            <a:extLst>
              <a:ext uri="{FF2B5EF4-FFF2-40B4-BE49-F238E27FC236}">
                <a16:creationId xmlns:a16="http://schemas.microsoft.com/office/drawing/2014/main" id="{11303652-2D31-40A0-8E0C-F1296AF7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" y="832772"/>
            <a:ext cx="4075641" cy="25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301E6B-5644-4202-9870-0470C9646EC6}"/>
              </a:ext>
            </a:extLst>
          </p:cNvPr>
          <p:cNvSpPr txBox="1"/>
          <p:nvPr/>
        </p:nvSpPr>
        <p:spPr>
          <a:xfrm>
            <a:off x="4304497" y="253305"/>
            <a:ext cx="5103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Ihonsuojalevyä on hyvä lämmittää kämmenen ja vatsan välissä ennen sen laittamista iholle.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A8C9DB-0AA0-4B4D-943E-F23356E330A3}"/>
              </a:ext>
            </a:extLst>
          </p:cNvPr>
          <p:cNvSpPr txBox="1"/>
          <p:nvPr/>
        </p:nvSpPr>
        <p:spPr>
          <a:xfrm>
            <a:off x="4304497" y="2645494"/>
            <a:ext cx="4817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Suojakelmu poistetaan ja levy painetaan kiinni ihoon niin, että avanne jää reiän kohdalle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4CAF374-3F8A-493D-A7E4-1EA0E0E4660B}"/>
              </a:ext>
            </a:extLst>
          </p:cNvPr>
          <p:cNvSpPr txBox="1"/>
          <p:nvPr/>
        </p:nvSpPr>
        <p:spPr>
          <a:xfrm>
            <a:off x="6464595" y="5613991"/>
            <a:ext cx="10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40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ANNELEIKATTU TERVEYDENHUOLLON ASIAKKAANA">
            <a:extLst>
              <a:ext uri="{FF2B5EF4-FFF2-40B4-BE49-F238E27FC236}">
                <a16:creationId xmlns:a16="http://schemas.microsoft.com/office/drawing/2014/main" id="{BE11483E-79A7-418C-992B-3A3A1437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7" y="832772"/>
            <a:ext cx="4912990" cy="31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D9AA1B8-D7F5-424D-B89A-6529FC0527A5}"/>
              </a:ext>
            </a:extLst>
          </p:cNvPr>
          <p:cNvSpPr txBox="1"/>
          <p:nvPr/>
        </p:nvSpPr>
        <p:spPr>
          <a:xfrm>
            <a:off x="5627715" y="504757"/>
            <a:ext cx="4465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Levyä painetaan jonkin aikaa ihoa vasten, tarkistaen samalla, että se on kauttaaltaan kiinni ihossa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F674591-8ABA-4838-8465-365CD8BBCC98}"/>
              </a:ext>
            </a:extLst>
          </p:cNvPr>
          <p:cNvSpPr/>
          <p:nvPr/>
        </p:nvSpPr>
        <p:spPr>
          <a:xfrm>
            <a:off x="5343938" y="329864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800" dirty="0"/>
              <a:t>Pienellä peilillä voi tarkistaa, että se on hyvin myös alapuolelta. </a:t>
            </a:r>
          </a:p>
          <a:p>
            <a:r>
              <a:rPr lang="fi-FI" sz="2800" dirty="0"/>
              <a:t>Tiivistetään tarvittaessa avannepastalla</a:t>
            </a:r>
          </a:p>
        </p:txBody>
      </p:sp>
    </p:spTree>
    <p:extLst>
      <p:ext uri="{BB962C8B-B14F-4D97-AF65-F5344CB8AC3E}">
        <p14:creationId xmlns:p14="http://schemas.microsoft.com/office/powerpoint/2010/main" val="91005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vanneopas">
            <a:extLst>
              <a:ext uri="{FF2B5EF4-FFF2-40B4-BE49-F238E27FC236}">
                <a16:creationId xmlns:a16="http://schemas.microsoft.com/office/drawing/2014/main" id="{5E21CF4B-7BB8-4EBC-9BF8-C696B2C2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8" y="920712"/>
            <a:ext cx="4374152" cy="26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0869572-BDCB-4F83-9115-D59A5B6CFB51}"/>
              </a:ext>
            </a:extLst>
          </p:cNvPr>
          <p:cNvSpPr txBox="1"/>
          <p:nvPr/>
        </p:nvSpPr>
        <p:spPr>
          <a:xfrm>
            <a:off x="5526159" y="920712"/>
            <a:ext cx="4625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sz="2800" dirty="0"/>
              <a:t>Pussi painetaan sormilla kiinni suojalevyyn, tarkistaen, että se kiinnittyy joka puolelta. Jos pussin rengas on tiukka, voi käyttää hieman öljyä apuna</a:t>
            </a:r>
          </a:p>
        </p:txBody>
      </p:sp>
    </p:spTree>
    <p:extLst>
      <p:ext uri="{BB962C8B-B14F-4D97-AF65-F5344CB8AC3E}">
        <p14:creationId xmlns:p14="http://schemas.microsoft.com/office/powerpoint/2010/main" val="347041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vanneopas">
            <a:extLst>
              <a:ext uri="{FF2B5EF4-FFF2-40B4-BE49-F238E27FC236}">
                <a16:creationId xmlns:a16="http://schemas.microsoft.com/office/drawing/2014/main" id="{17E71094-4FAF-4A53-BB27-23231259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9" y="612701"/>
            <a:ext cx="4029621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4414F41-E3E6-47EF-8E17-30A0776CC2DD}"/>
              </a:ext>
            </a:extLst>
          </p:cNvPr>
          <p:cNvSpPr txBox="1"/>
          <p:nvPr/>
        </p:nvSpPr>
        <p:spPr>
          <a:xfrm>
            <a:off x="4890977" y="1998920"/>
            <a:ext cx="618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On hyvä varovasti vielä tarkistaa, että pussi on kunnolla kiinni. </a:t>
            </a:r>
          </a:p>
        </p:txBody>
      </p:sp>
    </p:spTree>
    <p:extLst>
      <p:ext uri="{BB962C8B-B14F-4D97-AF65-F5344CB8AC3E}">
        <p14:creationId xmlns:p14="http://schemas.microsoft.com/office/powerpoint/2010/main" val="305185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44CB8F27769F40B62311726D37BBD6" ma:contentTypeVersion="10" ma:contentTypeDescription="Luo uusi asiakirja." ma:contentTypeScope="" ma:versionID="7ced73253e00b56644c74fd1156301f9">
  <xsd:schema xmlns:xsd="http://www.w3.org/2001/XMLSchema" xmlns:xs="http://www.w3.org/2001/XMLSchema" xmlns:p="http://schemas.microsoft.com/office/2006/metadata/properties" xmlns:ns3="f6e39f6c-a6f4-4d0d-99c3-2b43975556e7" xmlns:ns4="879bf49c-127d-4fbd-8a9a-17ffa5568eda" targetNamespace="http://schemas.microsoft.com/office/2006/metadata/properties" ma:root="true" ma:fieldsID="dee72239a4f0a7c7fb6f6f3349a7110f" ns3:_="" ns4:_="">
    <xsd:import namespace="f6e39f6c-a6f4-4d0d-99c3-2b43975556e7"/>
    <xsd:import namespace="879bf49c-127d-4fbd-8a9a-17ffa5568e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39f6c-a6f4-4d0d-99c3-2b4397555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bf49c-127d-4fbd-8a9a-17ffa5568e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7846C0-BA73-4630-9640-A259B3326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39f6c-a6f4-4d0d-99c3-2b43975556e7"/>
    <ds:schemaRef ds:uri="879bf49c-127d-4fbd-8a9a-17ffa5568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84993-9CFB-48DC-86BA-FD557CB27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F7810-09B3-43D6-9986-D61109D592B8}">
  <ds:schemaRefs>
    <ds:schemaRef ds:uri="http://schemas.microsoft.com/office/2006/documentManagement/types"/>
    <ds:schemaRef ds:uri="http://purl.org/dc/terms/"/>
    <ds:schemaRef ds:uri="879bf49c-127d-4fbd-8a9a-17ffa5568eda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6e39f6c-a6f4-4d0d-99c3-2b43975556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47</TotalTime>
  <Words>148</Words>
  <Application>Microsoft Office PowerPoint</Application>
  <PresentationFormat>Laajakuva</PresentationFormat>
  <Paragraphs>19</Paragraphs>
  <Slides>10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Verkko</vt:lpstr>
      <vt:lpstr>Avanne SIDOSPUSSIN LAITTAMINEN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Ilkka</dc:creator>
  <cp:lastModifiedBy>Kortesluoma Heini</cp:lastModifiedBy>
  <cp:revision>17</cp:revision>
  <dcterms:created xsi:type="dcterms:W3CDTF">2020-10-01T07:18:14Z</dcterms:created>
  <dcterms:modified xsi:type="dcterms:W3CDTF">2020-10-06T08:42:47Z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0x0101006D44CB8F27769F40B62311726D37BBD6</vt:lpwstr>
  </property>
</Properties>
</file>