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60A6-F66C-4BF7-B835-4D04EA109AD4}" type="datetimeFigureOut">
              <a:rPr lang="fi-FI"/>
              <a:t>20.5.2017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577F-E000-4BA1-9746-8F199FB3A126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577F-E000-4BA1-9746-8F199FB3A126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92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577F-E000-4BA1-9746-8F199FB3A126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510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577F-E000-4BA1-9746-8F199FB3A126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693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26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486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33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76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6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09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74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14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09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63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18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51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i.m.wikipedia.org/wiki/Ortodoksinen_kirkk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43050" y="-209550"/>
            <a:ext cx="9144000" cy="2387600"/>
          </a:xfrm>
        </p:spPr>
        <p:txBody>
          <a:bodyPr/>
          <a:lstStyle/>
          <a:p>
            <a:r>
              <a:rPr lang="fi-FI">
                <a:solidFill>
                  <a:srgbClr val="000000"/>
                </a:solidFill>
                <a:latin typeface="Calibri Light"/>
              </a:rPr>
              <a:t>Ortodoksinen kirkko 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47725" y="-2695575"/>
            <a:ext cx="9144000" cy="1655762"/>
          </a:xfrm>
        </p:spPr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465" y="2495550"/>
            <a:ext cx="2559164" cy="389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0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H="1">
            <a:off x="276225" y="371475"/>
            <a:ext cx="258630" cy="443033"/>
          </a:xfrm>
        </p:spPr>
        <p:txBody>
          <a:bodyPr>
            <a:normAutofit fontScale="90000"/>
          </a:bodyPr>
          <a:lstStyle/>
          <a:p>
            <a:endParaRPr lang="fi-FI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</a:rPr>
              <a:t>Ortodoksisella kirkolla on n. 270miljoonaa kannattajaa. Sitä on ennen kutsuttu kreikkalaiskatoliseksi kirkoksi, mutta nykyisin se tunnetaan Ortodoksisena kirkkona.  Ortodoksinen kirkko uskoo olevansa sama kirkko, jonka Jeesus ja Apostolit perustivat 300-luvulla.  </a:t>
            </a:r>
            <a:endParaRPr lang="fi-FI" sz="4000" b="1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9314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-158151" y="704850"/>
            <a:ext cx="12359377" cy="378565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4000" b="1">
                <a:solidFill>
                  <a:srgbClr val="FF0000"/>
                </a:solidFill>
                <a:latin typeface="Calibri"/>
              </a:rPr>
              <a:t>Ortodoksista kirkkoa johtaa arkkipiispa (kuvassa). Ortodoksisen kirkon usko perustuu opinkappaleisiin eli dogmeihin. Ortodoksisessa kirkossa katsotaan olevan seitsemän sakramenttiä jotka ovat kaste, mihravoitelu, ehtoollinen, katumus, pappeus, avioliitto ja sairaan voitelu</a:t>
            </a:r>
          </a:p>
        </p:txBody>
      </p:sp>
    </p:spTree>
    <p:extLst>
      <p:ext uri="{BB962C8B-B14F-4D97-AF65-F5344CB8AC3E}">
        <p14:creationId xmlns:p14="http://schemas.microsoft.com/office/powerpoint/2010/main" val="85883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Lähteet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>
                <a:hlinkClick r:id="rId2"/>
              </a:rPr>
              <a:t>https://fi.m.wikipedia.org/wiki/Ortodoksinen_kirkko</a:t>
            </a: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Laajakuva</PresentationFormat>
  <Paragraphs>8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Ortodoksinen kirkko </vt:lpstr>
      <vt:lpstr>PowerPoint-esitys</vt:lpstr>
      <vt:lpstr>PowerPoint-esitys</vt:lpstr>
      <vt:lpstr>Lähteet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Ortodoksinen kirkko</dc:title>
  <dc:creator>Esa</dc:creator>
  <cp:lastModifiedBy>Tuupanen Esa</cp:lastModifiedBy>
  <cp:revision>3</cp:revision>
  <dcterms:modified xsi:type="dcterms:W3CDTF">2017-05-20T18:15:48Z</dcterms:modified>
</cp:coreProperties>
</file>