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70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57" r:id="rId14"/>
    <p:sldId id="264" r:id="rId15"/>
    <p:sldId id="269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9144BC-194F-4FB7-BB74-503FD8E8CB06}" v="7" dt="2025-04-20T15:09:34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htasela Olli" userId="baa4159c-9ec8-4f22-a082-479e67a61ff5" providerId="ADAL" clId="{B49144BC-194F-4FB7-BB74-503FD8E8CB06}"/>
    <pc:docChg chg="custSel addSld modSld sldOrd">
      <pc:chgData name="Luhtasela Olli" userId="baa4159c-9ec8-4f22-a082-479e67a61ff5" providerId="ADAL" clId="{B49144BC-194F-4FB7-BB74-503FD8E8CB06}" dt="2025-04-21T11:16:15.571" v="7478" actId="20577"/>
      <pc:docMkLst>
        <pc:docMk/>
      </pc:docMkLst>
      <pc:sldChg chg="modSp mod">
        <pc:chgData name="Luhtasela Olli" userId="baa4159c-9ec8-4f22-a082-479e67a61ff5" providerId="ADAL" clId="{B49144BC-194F-4FB7-BB74-503FD8E8CB06}" dt="2025-04-20T14:18:10.595" v="3" actId="20577"/>
        <pc:sldMkLst>
          <pc:docMk/>
          <pc:sldMk cId="3435053747" sldId="256"/>
        </pc:sldMkLst>
        <pc:spChg chg="mod">
          <ac:chgData name="Luhtasela Olli" userId="baa4159c-9ec8-4f22-a082-479e67a61ff5" providerId="ADAL" clId="{B49144BC-194F-4FB7-BB74-503FD8E8CB06}" dt="2025-04-20T14:18:10.595" v="3" actId="20577"/>
          <ac:spMkLst>
            <pc:docMk/>
            <pc:sldMk cId="3435053747" sldId="256"/>
            <ac:spMk id="3" creationId="{F64C19DF-140A-E59A-BC13-F5FFC7ADCF0F}"/>
          </ac:spMkLst>
        </pc:spChg>
      </pc:sldChg>
      <pc:sldChg chg="modSp mod ord">
        <pc:chgData name="Luhtasela Olli" userId="baa4159c-9ec8-4f22-a082-479e67a61ff5" providerId="ADAL" clId="{B49144BC-194F-4FB7-BB74-503FD8E8CB06}" dt="2025-04-20T16:11:15.110" v="7047" actId="20577"/>
        <pc:sldMkLst>
          <pc:docMk/>
          <pc:sldMk cId="590393389" sldId="257"/>
        </pc:sldMkLst>
        <pc:spChg chg="mod">
          <ac:chgData name="Luhtasela Olli" userId="baa4159c-9ec8-4f22-a082-479e67a61ff5" providerId="ADAL" clId="{B49144BC-194F-4FB7-BB74-503FD8E8CB06}" dt="2025-04-20T16:11:15.110" v="7047" actId="20577"/>
          <ac:spMkLst>
            <pc:docMk/>
            <pc:sldMk cId="590393389" sldId="257"/>
            <ac:spMk id="3" creationId="{B1763F30-ECF0-2849-FF69-78DB0BB81323}"/>
          </ac:spMkLst>
        </pc:spChg>
      </pc:sldChg>
      <pc:sldChg chg="modSp mod">
        <pc:chgData name="Luhtasela Olli" userId="baa4159c-9ec8-4f22-a082-479e67a61ff5" providerId="ADAL" clId="{B49144BC-194F-4FB7-BB74-503FD8E8CB06}" dt="2025-04-20T15:35:10.833" v="5207" actId="20577"/>
        <pc:sldMkLst>
          <pc:docMk/>
          <pc:sldMk cId="2103231342" sldId="258"/>
        </pc:sldMkLst>
        <pc:spChg chg="mod">
          <ac:chgData name="Luhtasela Olli" userId="baa4159c-9ec8-4f22-a082-479e67a61ff5" providerId="ADAL" clId="{B49144BC-194F-4FB7-BB74-503FD8E8CB06}" dt="2025-04-20T15:35:10.833" v="5207" actId="20577"/>
          <ac:spMkLst>
            <pc:docMk/>
            <pc:sldMk cId="2103231342" sldId="258"/>
            <ac:spMk id="3" creationId="{F6DEB6B6-A1C7-8BFC-801F-B1928A40456F}"/>
          </ac:spMkLst>
        </pc:spChg>
      </pc:sldChg>
      <pc:sldChg chg="modSp mod">
        <pc:chgData name="Luhtasela Olli" userId="baa4159c-9ec8-4f22-a082-479e67a61ff5" providerId="ADAL" clId="{B49144BC-194F-4FB7-BB74-503FD8E8CB06}" dt="2025-04-20T15:37:23.954" v="5378" actId="20577"/>
        <pc:sldMkLst>
          <pc:docMk/>
          <pc:sldMk cId="1273520341" sldId="259"/>
        </pc:sldMkLst>
        <pc:spChg chg="mod">
          <ac:chgData name="Luhtasela Olli" userId="baa4159c-9ec8-4f22-a082-479e67a61ff5" providerId="ADAL" clId="{B49144BC-194F-4FB7-BB74-503FD8E8CB06}" dt="2025-04-20T15:37:23.954" v="5378" actId="20577"/>
          <ac:spMkLst>
            <pc:docMk/>
            <pc:sldMk cId="1273520341" sldId="259"/>
            <ac:spMk id="3" creationId="{B4A128E4-07D8-2867-E0E0-132894B28DF5}"/>
          </ac:spMkLst>
        </pc:spChg>
      </pc:sldChg>
      <pc:sldChg chg="modSp new mod">
        <pc:chgData name="Luhtasela Olli" userId="baa4159c-9ec8-4f22-a082-479e67a61ff5" providerId="ADAL" clId="{B49144BC-194F-4FB7-BB74-503FD8E8CB06}" dt="2025-04-20T14:31:31.716" v="1271" actId="27636"/>
        <pc:sldMkLst>
          <pc:docMk/>
          <pc:sldMk cId="3589646398" sldId="260"/>
        </pc:sldMkLst>
        <pc:spChg chg="mod">
          <ac:chgData name="Luhtasela Olli" userId="baa4159c-9ec8-4f22-a082-479e67a61ff5" providerId="ADAL" clId="{B49144BC-194F-4FB7-BB74-503FD8E8CB06}" dt="2025-04-20T14:21:28.697" v="333" actId="5793"/>
          <ac:spMkLst>
            <pc:docMk/>
            <pc:sldMk cId="3589646398" sldId="260"/>
            <ac:spMk id="2" creationId="{4E463E5F-A795-D99C-5FD5-5721716D1426}"/>
          </ac:spMkLst>
        </pc:spChg>
        <pc:spChg chg="mod">
          <ac:chgData name="Luhtasela Olli" userId="baa4159c-9ec8-4f22-a082-479e67a61ff5" providerId="ADAL" clId="{B49144BC-194F-4FB7-BB74-503FD8E8CB06}" dt="2025-04-20T14:31:31.716" v="1271" actId="27636"/>
          <ac:spMkLst>
            <pc:docMk/>
            <pc:sldMk cId="3589646398" sldId="260"/>
            <ac:spMk id="3" creationId="{17B88056-1F25-0B1C-8FC1-DED8C9B4B166}"/>
          </ac:spMkLst>
        </pc:spChg>
      </pc:sldChg>
      <pc:sldChg chg="modSp new mod">
        <pc:chgData name="Luhtasela Olli" userId="baa4159c-9ec8-4f22-a082-479e67a61ff5" providerId="ADAL" clId="{B49144BC-194F-4FB7-BB74-503FD8E8CB06}" dt="2025-04-20T14:47:46.116" v="2057" actId="20577"/>
        <pc:sldMkLst>
          <pc:docMk/>
          <pc:sldMk cId="1422131997" sldId="261"/>
        </pc:sldMkLst>
        <pc:spChg chg="mod">
          <ac:chgData name="Luhtasela Olli" userId="baa4159c-9ec8-4f22-a082-479e67a61ff5" providerId="ADAL" clId="{B49144BC-194F-4FB7-BB74-503FD8E8CB06}" dt="2025-04-20T14:32:26.309" v="1287" actId="20577"/>
          <ac:spMkLst>
            <pc:docMk/>
            <pc:sldMk cId="1422131997" sldId="261"/>
            <ac:spMk id="2" creationId="{9F8402E1-F808-0246-A465-3B86B877A248}"/>
          </ac:spMkLst>
        </pc:spChg>
        <pc:spChg chg="mod">
          <ac:chgData name="Luhtasela Olli" userId="baa4159c-9ec8-4f22-a082-479e67a61ff5" providerId="ADAL" clId="{B49144BC-194F-4FB7-BB74-503FD8E8CB06}" dt="2025-04-20T14:47:46.116" v="2057" actId="20577"/>
          <ac:spMkLst>
            <pc:docMk/>
            <pc:sldMk cId="1422131997" sldId="261"/>
            <ac:spMk id="3" creationId="{F9BDE419-7CE8-805C-FF79-17E5CD56B865}"/>
          </ac:spMkLst>
        </pc:spChg>
      </pc:sldChg>
      <pc:sldChg chg="modSp new mod">
        <pc:chgData name="Luhtasela Olli" userId="baa4159c-9ec8-4f22-a082-479e67a61ff5" providerId="ADAL" clId="{B49144BC-194F-4FB7-BB74-503FD8E8CB06}" dt="2025-04-20T14:53:38.362" v="2280" actId="20577"/>
        <pc:sldMkLst>
          <pc:docMk/>
          <pc:sldMk cId="732323899" sldId="262"/>
        </pc:sldMkLst>
        <pc:spChg chg="mod">
          <ac:chgData name="Luhtasela Olli" userId="baa4159c-9ec8-4f22-a082-479e67a61ff5" providerId="ADAL" clId="{B49144BC-194F-4FB7-BB74-503FD8E8CB06}" dt="2025-04-20T14:53:38.362" v="2280" actId="20577"/>
          <ac:spMkLst>
            <pc:docMk/>
            <pc:sldMk cId="732323899" sldId="262"/>
            <ac:spMk id="2" creationId="{689C74CD-09DB-5837-28B8-234CF5D09990}"/>
          </ac:spMkLst>
        </pc:spChg>
        <pc:spChg chg="mod">
          <ac:chgData name="Luhtasela Olli" userId="baa4159c-9ec8-4f22-a082-479e67a61ff5" providerId="ADAL" clId="{B49144BC-194F-4FB7-BB74-503FD8E8CB06}" dt="2025-04-20T14:52:27.262" v="2239" actId="27636"/>
          <ac:spMkLst>
            <pc:docMk/>
            <pc:sldMk cId="732323899" sldId="262"/>
            <ac:spMk id="3" creationId="{90028F63-7A21-4400-8763-1BD87456046A}"/>
          </ac:spMkLst>
        </pc:spChg>
      </pc:sldChg>
      <pc:sldChg chg="modSp new mod">
        <pc:chgData name="Luhtasela Olli" userId="baa4159c-9ec8-4f22-a082-479e67a61ff5" providerId="ADAL" clId="{B49144BC-194F-4FB7-BB74-503FD8E8CB06}" dt="2025-04-20T15:02:11.371" v="2805" actId="20577"/>
        <pc:sldMkLst>
          <pc:docMk/>
          <pc:sldMk cId="943850385" sldId="263"/>
        </pc:sldMkLst>
        <pc:spChg chg="mod">
          <ac:chgData name="Luhtasela Olli" userId="baa4159c-9ec8-4f22-a082-479e67a61ff5" providerId="ADAL" clId="{B49144BC-194F-4FB7-BB74-503FD8E8CB06}" dt="2025-04-20T14:54:05.658" v="2314" actId="20577"/>
          <ac:spMkLst>
            <pc:docMk/>
            <pc:sldMk cId="943850385" sldId="263"/>
            <ac:spMk id="2" creationId="{6F6E10B0-283A-3A7D-9B9A-A0FAC4D609A1}"/>
          </ac:spMkLst>
        </pc:spChg>
        <pc:spChg chg="mod">
          <ac:chgData name="Luhtasela Olli" userId="baa4159c-9ec8-4f22-a082-479e67a61ff5" providerId="ADAL" clId="{B49144BC-194F-4FB7-BB74-503FD8E8CB06}" dt="2025-04-20T15:02:11.371" v="2805" actId="20577"/>
          <ac:spMkLst>
            <pc:docMk/>
            <pc:sldMk cId="943850385" sldId="263"/>
            <ac:spMk id="3" creationId="{6EAE8DB3-FEAA-6D87-A242-4EEA5E3606DB}"/>
          </ac:spMkLst>
        </pc:spChg>
      </pc:sldChg>
      <pc:sldChg chg="addSp modSp new mod ord">
        <pc:chgData name="Luhtasela Olli" userId="baa4159c-9ec8-4f22-a082-479e67a61ff5" providerId="ADAL" clId="{B49144BC-194F-4FB7-BB74-503FD8E8CB06}" dt="2025-04-20T15:34:53.595" v="5202"/>
        <pc:sldMkLst>
          <pc:docMk/>
          <pc:sldMk cId="2770570650" sldId="264"/>
        </pc:sldMkLst>
        <pc:spChg chg="mod">
          <ac:chgData name="Luhtasela Olli" userId="baa4159c-9ec8-4f22-a082-479e67a61ff5" providerId="ADAL" clId="{B49144BC-194F-4FB7-BB74-503FD8E8CB06}" dt="2025-04-20T15:05:34.670" v="3095" actId="20577"/>
          <ac:spMkLst>
            <pc:docMk/>
            <pc:sldMk cId="2770570650" sldId="264"/>
            <ac:spMk id="2" creationId="{A294CD3C-259E-FEF0-20AF-86E2AF04107A}"/>
          </ac:spMkLst>
        </pc:spChg>
        <pc:spChg chg="mod">
          <ac:chgData name="Luhtasela Olli" userId="baa4159c-9ec8-4f22-a082-479e67a61ff5" providerId="ADAL" clId="{B49144BC-194F-4FB7-BB74-503FD8E8CB06}" dt="2025-04-20T15:05:42.807" v="3096" actId="255"/>
          <ac:spMkLst>
            <pc:docMk/>
            <pc:sldMk cId="2770570650" sldId="264"/>
            <ac:spMk id="3" creationId="{A861753B-F529-83F9-07F9-0D34D4F8BEF6}"/>
          </ac:spMkLst>
        </pc:spChg>
        <pc:picChg chg="add mod ord">
          <ac:chgData name="Luhtasela Olli" userId="baa4159c-9ec8-4f22-a082-479e67a61ff5" providerId="ADAL" clId="{B49144BC-194F-4FB7-BB74-503FD8E8CB06}" dt="2025-04-20T15:10:23.742" v="3114" actId="14100"/>
          <ac:picMkLst>
            <pc:docMk/>
            <pc:sldMk cId="2770570650" sldId="264"/>
            <ac:picMk id="4" creationId="{60A777DC-7481-C59B-A346-6908ABCE020C}"/>
          </ac:picMkLst>
        </pc:picChg>
        <pc:picChg chg="add mod ord">
          <ac:chgData name="Luhtasela Olli" userId="baa4159c-9ec8-4f22-a082-479e67a61ff5" providerId="ADAL" clId="{B49144BC-194F-4FB7-BB74-503FD8E8CB06}" dt="2025-04-20T15:10:34.244" v="3117" actId="1076"/>
          <ac:picMkLst>
            <pc:docMk/>
            <pc:sldMk cId="2770570650" sldId="264"/>
            <ac:picMk id="5" creationId="{3E3620AF-0A0F-613D-8570-82EC14FD8A0B}"/>
          </ac:picMkLst>
        </pc:picChg>
      </pc:sldChg>
      <pc:sldChg chg="modSp new mod">
        <pc:chgData name="Luhtasela Olli" userId="baa4159c-9ec8-4f22-a082-479e67a61ff5" providerId="ADAL" clId="{B49144BC-194F-4FB7-BB74-503FD8E8CB06}" dt="2025-04-20T15:44:42.954" v="5969" actId="27636"/>
        <pc:sldMkLst>
          <pc:docMk/>
          <pc:sldMk cId="411002223" sldId="265"/>
        </pc:sldMkLst>
        <pc:spChg chg="mod">
          <ac:chgData name="Luhtasela Olli" userId="baa4159c-9ec8-4f22-a082-479e67a61ff5" providerId="ADAL" clId="{B49144BC-194F-4FB7-BB74-503FD8E8CB06}" dt="2025-04-20T15:13:11.288" v="3334" actId="20577"/>
          <ac:spMkLst>
            <pc:docMk/>
            <pc:sldMk cId="411002223" sldId="265"/>
            <ac:spMk id="2" creationId="{C4D4B605-518A-7D6A-CFF7-C1765405A9AE}"/>
          </ac:spMkLst>
        </pc:spChg>
        <pc:spChg chg="mod">
          <ac:chgData name="Luhtasela Olli" userId="baa4159c-9ec8-4f22-a082-479e67a61ff5" providerId="ADAL" clId="{B49144BC-194F-4FB7-BB74-503FD8E8CB06}" dt="2025-04-20T15:44:42.954" v="5969" actId="27636"/>
          <ac:spMkLst>
            <pc:docMk/>
            <pc:sldMk cId="411002223" sldId="265"/>
            <ac:spMk id="3" creationId="{27AD2672-2F4B-6862-0BD3-C7020CCD62EC}"/>
          </ac:spMkLst>
        </pc:spChg>
      </pc:sldChg>
      <pc:sldChg chg="modSp new mod">
        <pc:chgData name="Luhtasela Olli" userId="baa4159c-9ec8-4f22-a082-479e67a61ff5" providerId="ADAL" clId="{B49144BC-194F-4FB7-BB74-503FD8E8CB06}" dt="2025-04-20T15:54:47.601" v="6320" actId="27636"/>
        <pc:sldMkLst>
          <pc:docMk/>
          <pc:sldMk cId="1828112004" sldId="266"/>
        </pc:sldMkLst>
        <pc:spChg chg="mod">
          <ac:chgData name="Luhtasela Olli" userId="baa4159c-9ec8-4f22-a082-479e67a61ff5" providerId="ADAL" clId="{B49144BC-194F-4FB7-BB74-503FD8E8CB06}" dt="2025-04-20T15:16:26.360" v="3649"/>
          <ac:spMkLst>
            <pc:docMk/>
            <pc:sldMk cId="1828112004" sldId="266"/>
            <ac:spMk id="2" creationId="{B67C1F1F-23A5-AA3E-92E0-4EB1FEA28B19}"/>
          </ac:spMkLst>
        </pc:spChg>
        <pc:spChg chg="mod">
          <ac:chgData name="Luhtasela Olli" userId="baa4159c-9ec8-4f22-a082-479e67a61ff5" providerId="ADAL" clId="{B49144BC-194F-4FB7-BB74-503FD8E8CB06}" dt="2025-04-20T15:54:47.601" v="6320" actId="27636"/>
          <ac:spMkLst>
            <pc:docMk/>
            <pc:sldMk cId="1828112004" sldId="266"/>
            <ac:spMk id="3" creationId="{5D0AFEF7-48A6-BB91-7B3A-863D889A3889}"/>
          </ac:spMkLst>
        </pc:spChg>
      </pc:sldChg>
      <pc:sldChg chg="modSp new mod">
        <pc:chgData name="Luhtasela Olli" userId="baa4159c-9ec8-4f22-a082-479e67a61ff5" providerId="ADAL" clId="{B49144BC-194F-4FB7-BB74-503FD8E8CB06}" dt="2025-04-20T15:51:55.132" v="6197" actId="27636"/>
        <pc:sldMkLst>
          <pc:docMk/>
          <pc:sldMk cId="3494228160" sldId="267"/>
        </pc:sldMkLst>
        <pc:spChg chg="mod">
          <ac:chgData name="Luhtasela Olli" userId="baa4159c-9ec8-4f22-a082-479e67a61ff5" providerId="ADAL" clId="{B49144BC-194F-4FB7-BB74-503FD8E8CB06}" dt="2025-04-20T15:33:52.754" v="5178" actId="20577"/>
          <ac:spMkLst>
            <pc:docMk/>
            <pc:sldMk cId="3494228160" sldId="267"/>
            <ac:spMk id="2" creationId="{600A705C-8012-3DEB-1F22-08C0C1A9D674}"/>
          </ac:spMkLst>
        </pc:spChg>
        <pc:spChg chg="mod">
          <ac:chgData name="Luhtasela Olli" userId="baa4159c-9ec8-4f22-a082-479e67a61ff5" providerId="ADAL" clId="{B49144BC-194F-4FB7-BB74-503FD8E8CB06}" dt="2025-04-20T15:51:55.132" v="6197" actId="27636"/>
          <ac:spMkLst>
            <pc:docMk/>
            <pc:sldMk cId="3494228160" sldId="267"/>
            <ac:spMk id="3" creationId="{D2A42AEE-70D5-A452-150C-971DA0321C10}"/>
          </ac:spMkLst>
        </pc:spChg>
      </pc:sldChg>
      <pc:sldChg chg="modSp new mod">
        <pc:chgData name="Luhtasela Olli" userId="baa4159c-9ec8-4f22-a082-479e67a61ff5" providerId="ADAL" clId="{B49144BC-194F-4FB7-BB74-503FD8E8CB06}" dt="2025-04-20T16:02:47.139" v="6469" actId="20577"/>
        <pc:sldMkLst>
          <pc:docMk/>
          <pc:sldMk cId="2280574736" sldId="268"/>
        </pc:sldMkLst>
        <pc:spChg chg="mod">
          <ac:chgData name="Luhtasela Olli" userId="baa4159c-9ec8-4f22-a082-479e67a61ff5" providerId="ADAL" clId="{B49144BC-194F-4FB7-BB74-503FD8E8CB06}" dt="2025-04-20T16:00:39.295" v="6450" actId="20577"/>
          <ac:spMkLst>
            <pc:docMk/>
            <pc:sldMk cId="2280574736" sldId="268"/>
            <ac:spMk id="2" creationId="{A033128F-F2C1-E60B-6BB9-1ED484350345}"/>
          </ac:spMkLst>
        </pc:spChg>
        <pc:spChg chg="mod">
          <ac:chgData name="Luhtasela Olli" userId="baa4159c-9ec8-4f22-a082-479e67a61ff5" providerId="ADAL" clId="{B49144BC-194F-4FB7-BB74-503FD8E8CB06}" dt="2025-04-20T16:02:47.139" v="6469" actId="20577"/>
          <ac:spMkLst>
            <pc:docMk/>
            <pc:sldMk cId="2280574736" sldId="268"/>
            <ac:spMk id="3" creationId="{45C8C63B-9F4B-D902-56A4-68009C6BF0DA}"/>
          </ac:spMkLst>
        </pc:spChg>
      </pc:sldChg>
      <pc:sldChg chg="modSp new mod">
        <pc:chgData name="Luhtasela Olli" userId="baa4159c-9ec8-4f22-a082-479e67a61ff5" providerId="ADAL" clId="{B49144BC-194F-4FB7-BB74-503FD8E8CB06}" dt="2025-04-21T11:16:15.571" v="7478" actId="20577"/>
        <pc:sldMkLst>
          <pc:docMk/>
          <pc:sldMk cId="2930652960" sldId="269"/>
        </pc:sldMkLst>
        <pc:spChg chg="mod">
          <ac:chgData name="Luhtasela Olli" userId="baa4159c-9ec8-4f22-a082-479e67a61ff5" providerId="ADAL" clId="{B49144BC-194F-4FB7-BB74-503FD8E8CB06}" dt="2025-04-20T16:05:37.473" v="6481" actId="20577"/>
          <ac:spMkLst>
            <pc:docMk/>
            <pc:sldMk cId="2930652960" sldId="269"/>
            <ac:spMk id="2" creationId="{D00C31E4-A8F7-C421-35B2-9EADAFFEEDCF}"/>
          </ac:spMkLst>
        </pc:spChg>
        <pc:spChg chg="mod">
          <ac:chgData name="Luhtasela Olli" userId="baa4159c-9ec8-4f22-a082-479e67a61ff5" providerId="ADAL" clId="{B49144BC-194F-4FB7-BB74-503FD8E8CB06}" dt="2025-04-21T11:16:15.571" v="7478" actId="20577"/>
          <ac:spMkLst>
            <pc:docMk/>
            <pc:sldMk cId="2930652960" sldId="269"/>
            <ac:spMk id="3" creationId="{7FC3FF1C-F508-8B14-C56E-538803775D1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tx2"/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tx1">
                    <a:alpha val="2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F95C29-5677-F245-30C9-E4501A7EC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1283696" cy="3352800"/>
          </a:xfrm>
        </p:spPr>
        <p:txBody>
          <a:bodyPr/>
          <a:lstStyle/>
          <a:p>
            <a:r>
              <a:rPr lang="fi-FI" u="sng" dirty="0"/>
              <a:t>Rukous rakenteissa osa III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64C19DF-140A-E59A-BC13-F5FFC7ADCF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Henkisesti ja hengellisesti toimintakykyistä työyhteisöä rakentamassa – Olli Luhtasela 23.4.-25</a:t>
            </a:r>
          </a:p>
        </p:txBody>
      </p:sp>
    </p:spTree>
    <p:extLst>
      <p:ext uri="{BB962C8B-B14F-4D97-AF65-F5344CB8AC3E}">
        <p14:creationId xmlns:p14="http://schemas.microsoft.com/office/powerpoint/2010/main" val="343505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E9063-8A46-92F5-CCE3-FF127F0AE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3E1ABE-5FF2-C8C1-F17C-47B2614A7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1214870" cy="3352800"/>
          </a:xfrm>
        </p:spPr>
        <p:txBody>
          <a:bodyPr/>
          <a:lstStyle/>
          <a:p>
            <a:r>
              <a:rPr kumimoji="0" lang="fi-FI" sz="8800" b="0" i="0" u="none" strike="noStrike" kern="1200" cap="none" spc="-1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Resilienssi hengellisessä </a:t>
            </a:r>
            <a:r>
              <a:rPr kumimoji="0" lang="fi-FI" sz="8800" b="0" i="0" strike="noStrike" kern="1200" cap="none" spc="-1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työyhteisössä  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9C88810-6CAD-1644-DFB9-E88E3B66ED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Ilmiön äärellä olemista, tutkimista, lukemista, havainnointia ja kontekstiin sitomista </a:t>
            </a:r>
          </a:p>
          <a:p>
            <a:r>
              <a:rPr lang="fi-FI" dirty="0"/>
              <a:t>- Rukous resilienssin vahvistajana -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52298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D09F06-3787-8734-2DDF-00CE6980D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63" y="693173"/>
            <a:ext cx="10772775" cy="2487562"/>
          </a:xfrm>
        </p:spPr>
        <p:txBody>
          <a:bodyPr>
            <a:normAutofit/>
          </a:bodyPr>
          <a:lstStyle/>
          <a:p>
            <a:r>
              <a:rPr lang="fi-FI" sz="3600" dirty="0"/>
              <a:t>Psykologinen joustavuus työelämässä </a:t>
            </a:r>
            <a:br>
              <a:rPr lang="fi-FI" sz="3600" dirty="0"/>
            </a:br>
            <a:br>
              <a:rPr lang="fi-FI" sz="3600" dirty="0"/>
            </a:br>
            <a:r>
              <a:rPr lang="fi-FI" sz="3600" dirty="0"/>
              <a:t>Mitä on hengellinen joustavuus - resilienssi? </a:t>
            </a:r>
            <a:br>
              <a:rPr lang="fi-FI" sz="3600" dirty="0"/>
            </a:br>
            <a:br>
              <a:rPr lang="fi-FI" sz="3600" dirty="0"/>
            </a:br>
            <a:r>
              <a:rPr lang="fi-FI" sz="3600" dirty="0"/>
              <a:t>Ajatus - Hyvinvoiva työyhteisö rakentuu resilienssin ympärille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DEB6B6-A1C7-8BFC-801F-B1928A404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7" y="3323303"/>
            <a:ext cx="10184837" cy="325447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i="1" dirty="0">
                <a:sym typeface="Wingdings" panose="05000000000000000000" pitchFamily="2" charset="2"/>
              </a:rPr>
              <a:t> Luottamuksen ja psykologisen turvallisuuden vahvistaminen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i="1" dirty="0">
                <a:sym typeface="Wingdings" panose="05000000000000000000" pitchFamily="2" charset="2"/>
              </a:rPr>
              <a:t> Tukevat rakenteet ja toimintatavat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i="1" dirty="0">
                <a:sym typeface="Wingdings" panose="05000000000000000000" pitchFamily="2" charset="2"/>
              </a:rPr>
              <a:t> Yhteisöllisyyden rakentaminen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i="1" dirty="0">
                <a:sym typeface="Wingdings" panose="05000000000000000000" pitchFamily="2" charset="2"/>
              </a:rPr>
              <a:t> Oppiminen ja kehittyminen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i="1" dirty="0">
                <a:sym typeface="Wingdings" panose="05000000000000000000" pitchFamily="2" charset="2"/>
              </a:rPr>
              <a:t> Hyvinvoinnin tukeminen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i="1" dirty="0">
                <a:sym typeface="Wingdings" panose="05000000000000000000" pitchFamily="2" charset="2"/>
              </a:rPr>
              <a:t> Johtaminen resilienssin mahdollistajana </a:t>
            </a:r>
          </a:p>
        </p:txBody>
      </p:sp>
    </p:spTree>
    <p:extLst>
      <p:ext uri="{BB962C8B-B14F-4D97-AF65-F5344CB8AC3E}">
        <p14:creationId xmlns:p14="http://schemas.microsoft.com/office/powerpoint/2010/main" val="210323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2ABE6-6BFB-6169-8C52-226BFADAC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F6E0ED-2F33-EEEE-09B4-651D1E2B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Resilienssi – selviytymiskykyä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54F621-99DE-032E-9152-D3188FF28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Arkipäivän haasteisiin liittyvä ilmiö myös työelämässä.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Tosipaikan tullen – kriiseissä – sitä koetellaan.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dirty="0">
                <a:sym typeface="Wingdings" panose="05000000000000000000" pitchFamily="2" charset="2"/>
              </a:rPr>
              <a:t> Resilienssi ilmenee ihmisen kykynä sopeutua muutokseen ja jatkaa elämäänsä eteenpäin myönteisellä tavalla olosuhteet huomioiden.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 Suomen mielenterveysseura: </a:t>
            </a:r>
            <a:r>
              <a:rPr lang="fi-FI" i="1" dirty="0">
                <a:sym typeface="Wingdings" panose="05000000000000000000" pitchFamily="2" charset="2"/>
              </a:rPr>
              <a:t>”Kriisi tarkoittaa niin vaikeaa elämäntilannetta, että sellaisen kohdatessa ihminen ei heti tiedä, miten siitä selviäisi.”</a:t>
            </a:r>
          </a:p>
          <a:p>
            <a:pPr marL="0" indent="0">
              <a:buNone/>
            </a:pPr>
            <a:endParaRPr lang="fi-FI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Resilienssi:			Vrt.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Yksilön tasolla 			Yksilö, henkilökohtainen usko 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Yhteisön tasolla			Työyhteisö / seurakunta / herätysliike tms. 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Yhteiskunnan tasolla 		Tuomiokapituli / ev.lut. kirkko / kristinusko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26488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528E30-CE77-ED44-35F5-4024F83AE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Sosiaalinen resilienssi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A128E4-07D8-2867-E0E0-132894B28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346787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Ryhmän resilienssi ilmenee yksilöiden ja ryhmän toiminnassa tietyssä ympäristössä ja tilanteessa.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On ilmiö, joka muuttuu ympäristön ja jäsenten vaihtelun mukaan.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	 Muutokset työyhteisössä vaikuttavat sosiaaliseen resilienssiin.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 Ryhmässä tarvitaan yksilöiden kyvykkyyttä ja keskinäistä tukea vaikeuksista selviämiseen. </a:t>
            </a:r>
            <a:r>
              <a:rPr lang="fi-FI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Ympäröivä yhteiskunta vaikuttaa ryhmän kuten yksilönkin selviämisen mahdollisuuksiin. 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	 Ei poista yksilön ja ryhmän ponnisteluja selviämisessä </a:t>
            </a:r>
          </a:p>
          <a:p>
            <a:pPr marL="4572" lvl="1" indent="0">
              <a:buNone/>
            </a:pPr>
            <a:endParaRPr lang="fi-FI" dirty="0">
              <a:sym typeface="Wingdings" panose="05000000000000000000" pitchFamily="2" charset="2"/>
            </a:endParaRPr>
          </a:p>
          <a:p>
            <a:pPr marL="4572" lvl="1" indent="0">
              <a:buNone/>
            </a:pPr>
            <a:r>
              <a:rPr lang="fi-FI" dirty="0">
                <a:sym typeface="Wingdings" panose="05000000000000000000" pitchFamily="2" charset="2"/>
              </a:rPr>
              <a:t>Työntekijän resilienssin kolme oletusta: 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1) Työntekijän resilienssi ilmenee käyttäytymisenä ja toimintana 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2) On osin seurausta työntekijän omista kyvyistä ja ominaisuuksista, 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3) joiden varassa hän työyhteisössä voi sopeutua, oppia ja verkostoitua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 Henkilökohtainen vahva resilienssi ei takaa ryhmän hyvää resilienssiä, vaan vaatii kykyä asettua toisen asemaan!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73520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463E5F-A795-D99C-5FD5-5721716D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Johtajuus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B88056-1F25-0B1C-8FC1-DED8C9B4B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79"/>
            <a:ext cx="10753725" cy="4585765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Organisaatio voi vahvistaa ja kehittää työntekijöidensä resilienssiä sopivalla toimintakulttuurilla </a:t>
            </a:r>
            <a:r>
              <a:rPr lang="fi-FI" dirty="0">
                <a:sym typeface="Wingdings" panose="05000000000000000000" pitchFamily="2" charset="2"/>
              </a:rPr>
              <a:t> johtajuus yksi tärkeimmistä toiminnoista!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 Voimauttava (optimistinen) ja palkitseva johtamistyyli on resilienssiä vahvistavaa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 Motivoiva johtamistyyli: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	Esimerkiksi Barbara Fredrickson –  myönteisten tunteiden teoria: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dirty="0">
                <a:sym typeface="Wingdings" panose="05000000000000000000" pitchFamily="2" charset="2"/>
              </a:rPr>
              <a:t>Myönteiset tunteet lisäävät käyttäytymisen ja ajattelun joustavuutta ja vaihtoehtojen näkemistä, tulevaisuuteen suuntautumista ja tavoitteellista toimintaa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i-FI" dirty="0">
                <a:sym typeface="Wingdings" panose="05000000000000000000" pitchFamily="2" charset="2"/>
              </a:rPr>
              <a:t>Resilienssi vahvistuu myönteisiä tunteita vahvistamalla, toivon näköala</a:t>
            </a:r>
          </a:p>
          <a:p>
            <a:pPr marL="4572" lvl="1" indent="0">
              <a:buNone/>
            </a:pPr>
            <a:endParaRPr lang="fi-FI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fi-FI" dirty="0">
                <a:sym typeface="Wingdings" panose="05000000000000000000" pitchFamily="2" charset="2"/>
              </a:rPr>
              <a:t>Kielteiset tunteet kapeuttavat näkökulmia, tulevaisuusorientaatio kapenee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i-FI" dirty="0">
                <a:sym typeface="Wingdings" panose="05000000000000000000" pitchFamily="2" charset="2"/>
              </a:rPr>
              <a:t>Resilienssi heikkenee </a:t>
            </a:r>
          </a:p>
          <a:p>
            <a:pPr lvl="1">
              <a:buFont typeface="Wingdings" panose="05000000000000000000" pitchFamily="2" charset="2"/>
              <a:buChar char="à"/>
            </a:pPr>
            <a:endParaRPr lang="fi-FI" dirty="0">
              <a:sym typeface="Wingdings" panose="05000000000000000000" pitchFamily="2" charset="2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>
                <a:sym typeface="Wingdings" panose="05000000000000000000" pitchFamily="2" charset="2"/>
              </a:rPr>
              <a:t>Esim. palautteen antamisen merkitys – miten annan palautetta resilienssiä vahvistavasti? </a:t>
            </a:r>
          </a:p>
        </p:txBody>
      </p:sp>
    </p:spTree>
    <p:extLst>
      <p:ext uri="{BB962C8B-B14F-4D97-AF65-F5344CB8AC3E}">
        <p14:creationId xmlns:p14="http://schemas.microsoft.com/office/powerpoint/2010/main" val="3589646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8402E1-F808-0246-A465-3B86B877A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Suhdevoimavarat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BDE419-7CE8-805C-FF79-17E5CD56B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Selviäminen yhteisön tuella on helpompaa, jos vahvat sosiaaliset yhteydet ovat jo olemassa kriisin sattuessa.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Panostamalla henkilöstön keskinäisiin myönteisiin ihmissuhteisiin saadaan voimavaroja kriisistä selviämiseen.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Ei riitä, että suhteita rakennetaan virkistyspäivissä tms. vaan olennaista on, miten arkeen saadaan toistuvia hyviä kohtaamisia.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 Myönteinen toiminta kertautuu yhteisöissä. Kun on todistamassa ystävällistä, toiset huomioivaa toimintaa johtaa se usein kasvavaan haluun tehdä itsekin jotain vastaavaa.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Myötätuntoisessa työkulttuurissa huomataan työtoverin tarvitsema tuki, ja tukea saadaan ja annetaan.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Myötäiloa, vaikeuksien jakamista. </a:t>
            </a:r>
          </a:p>
        </p:txBody>
      </p:sp>
    </p:spTree>
    <p:extLst>
      <p:ext uri="{BB962C8B-B14F-4D97-AF65-F5344CB8AC3E}">
        <p14:creationId xmlns:p14="http://schemas.microsoft.com/office/powerpoint/2010/main" val="142213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9C74CD-09DB-5837-28B8-234CF5D0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7"/>
          </a:xfrm>
        </p:spPr>
        <p:txBody>
          <a:bodyPr/>
          <a:lstStyle/>
          <a:p>
            <a:r>
              <a:rPr lang="fi-FI" dirty="0"/>
              <a:t>Resilienssin merkityksestä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0028F63-7A21-4400-8763-1BD874560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45110"/>
            <a:ext cx="10753725" cy="4313356"/>
          </a:xfrm>
        </p:spPr>
        <p:txBody>
          <a:bodyPr>
            <a:normAutofit lnSpcReduction="10000"/>
          </a:bodyPr>
          <a:lstStyle/>
          <a:p>
            <a:r>
              <a:rPr lang="fi-FI" sz="2800" dirty="0"/>
              <a:t>Resilienssi on ryhmän kykyä:</a:t>
            </a:r>
            <a:br>
              <a:rPr lang="fi-FI" sz="2800" dirty="0"/>
            </a:br>
            <a:r>
              <a:rPr lang="fi-FI" sz="2800" dirty="0"/>
              <a:t>- sopeutua</a:t>
            </a:r>
          </a:p>
          <a:p>
            <a:r>
              <a:rPr lang="fi-FI" sz="2800" dirty="0"/>
              <a:t>- mukautua</a:t>
            </a:r>
          </a:p>
          <a:p>
            <a:r>
              <a:rPr lang="fi-FI" sz="2800" dirty="0"/>
              <a:t>- selvitä </a:t>
            </a:r>
          </a:p>
          <a:p>
            <a:r>
              <a:rPr lang="fi-FI" sz="2800" dirty="0"/>
              <a:t>- uudistua</a:t>
            </a:r>
          </a:p>
          <a:p>
            <a:r>
              <a:rPr lang="fi-FI" sz="2800" dirty="0"/>
              <a:t>Ja se tapahtuu: </a:t>
            </a:r>
          </a:p>
          <a:p>
            <a:r>
              <a:rPr lang="fi-FI" sz="2800" dirty="0"/>
              <a:t>- yksilön omia voimavaroja käyttäen</a:t>
            </a:r>
          </a:p>
          <a:p>
            <a:r>
              <a:rPr lang="fi-FI" sz="2800" dirty="0"/>
              <a:t>- keskinäisellä tuella </a:t>
            </a:r>
          </a:p>
          <a:p>
            <a:r>
              <a:rPr lang="fi-FI" sz="2800" dirty="0"/>
              <a:t>- johdon tukemana </a:t>
            </a:r>
          </a:p>
        </p:txBody>
      </p:sp>
    </p:spTree>
    <p:extLst>
      <p:ext uri="{BB962C8B-B14F-4D97-AF65-F5344CB8AC3E}">
        <p14:creationId xmlns:p14="http://schemas.microsoft.com/office/powerpoint/2010/main" val="732323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6E10B0-283A-3A7D-9B9A-A0FAC4D60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Löydä oman yhteisösi resilienssi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AE8DB3-FEAA-6D87-A242-4EEA5E360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Oman yhteisön </a:t>
            </a:r>
            <a:r>
              <a:rPr lang="fi-FI" u="sng" dirty="0"/>
              <a:t>voimavarojen tiedostaminen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/>
              <a:t>Esim. esihenkilön tuki, johtamisen käytännöt, työn itsenäisyys, myönteiset asiakassuhteet, työn palkitsevuus ja kehittävyys, palaute ja arvostus, työn varmuus, innovatiivisuus, ilmapiiri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i="1" dirty="0"/>
              <a:t>Ilmapiiri, jakaminen, vastuun kantaminen, luottamus, tuki,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i-FI" dirty="0"/>
          </a:p>
          <a:p>
            <a:pPr marL="4572" lvl="1" indent="0">
              <a:buNone/>
            </a:pPr>
            <a:r>
              <a:rPr lang="fi-FI" dirty="0"/>
              <a:t>Työn </a:t>
            </a:r>
            <a:r>
              <a:rPr lang="fi-FI" u="sng" dirty="0"/>
              <a:t>vaatimuksia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dirty="0"/>
              <a:t>Työn määrä, kuormittavuus, vastuullisuus, roolisristiriidat, tunteita kuormittavat vuorovaikutus tilanteet,  fyysinen rasitus, työn ja muun elämän ristiriidat jne.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i="1" dirty="0"/>
              <a:t>Pienen seurakunnan piirit, henkilöityminen, haavoittuvuus, rekry haasteet… </a:t>
            </a:r>
          </a:p>
        </p:txBody>
      </p:sp>
    </p:spTree>
    <p:extLst>
      <p:ext uri="{BB962C8B-B14F-4D97-AF65-F5344CB8AC3E}">
        <p14:creationId xmlns:p14="http://schemas.microsoft.com/office/powerpoint/2010/main" val="943850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D4B605-518A-7D6A-CFF7-C1765405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Tapausesimerkki resilienssin kolmesta tasosta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AD2672-2F4B-6862-0BD3-C7020CCD6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654710"/>
            <a:ext cx="10753725" cy="3123155"/>
          </a:xfrm>
        </p:spPr>
        <p:txBody>
          <a:bodyPr>
            <a:normAutofit lnSpcReduction="10000"/>
          </a:bodyPr>
          <a:lstStyle/>
          <a:p>
            <a:r>
              <a:rPr lang="fi-FI" dirty="0"/>
              <a:t>Tapahtuma: Kirkkoherralla menee akillesjänne poikki. </a:t>
            </a:r>
          </a:p>
          <a:p>
            <a:endParaRPr lang="fi-FI" dirty="0"/>
          </a:p>
          <a:p>
            <a:r>
              <a:rPr lang="fi-FI" dirty="0"/>
              <a:t>1 ) Henkilökohtainen ”kriisi” ja eteenpäin meneminen vaatii henkilökohtaista resilienssiä. </a:t>
            </a:r>
          </a:p>
          <a:p>
            <a:r>
              <a:rPr lang="fi-FI" dirty="0"/>
              <a:t>2) Henkilökohtaista resilienssiä vahvistavat yhteisön tarjoama tuki, perhe/ystävät, jotka auttavat mm. arjen asioiden hoitamisessa, henkisessä tuessa yms. </a:t>
            </a:r>
          </a:p>
          <a:p>
            <a:r>
              <a:rPr lang="fi-FI" dirty="0"/>
              <a:t>3) Yhteiskunnan tuki on sairaalaan pääsemistä, lääkärin ammattitaitoa, kela-taksin kyytiä jne. </a:t>
            </a:r>
          </a:p>
        </p:txBody>
      </p:sp>
    </p:spTree>
    <p:extLst>
      <p:ext uri="{BB962C8B-B14F-4D97-AF65-F5344CB8AC3E}">
        <p14:creationId xmlns:p14="http://schemas.microsoft.com/office/powerpoint/2010/main" val="41100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7C1F1F-23A5-AA3E-92E0-4EB1FEA28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z="5400" b="0" i="0" u="none" strike="noStrike" kern="1200" cap="none" spc="-12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Tapausesimerkki resilienssin kolmesta tasosta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0AFEF7-48A6-BB91-7B3A-863D889A3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694039"/>
            <a:ext cx="11299034" cy="3664428"/>
          </a:xfrm>
        </p:spPr>
        <p:txBody>
          <a:bodyPr>
            <a:normAutofit fontScale="85000" lnSpcReduction="10000"/>
          </a:bodyPr>
          <a:lstStyle/>
          <a:p>
            <a:r>
              <a:rPr lang="fi-FI" dirty="0"/>
              <a:t>Tapahtuma: Kirkkoherralla menee akillesjänne poikki. </a:t>
            </a:r>
          </a:p>
          <a:p>
            <a:endParaRPr lang="fi-FI" dirty="0"/>
          </a:p>
          <a:p>
            <a:r>
              <a:rPr lang="fi-FI" dirty="0"/>
              <a:t>1) Kirkkoherran henkilökohtainen vastuu akuuttien työtehtävien hoitamisesta / sijaisen saamisesta. Kyky hoitaa asioita kriisin keskellä. Delegointi. </a:t>
            </a:r>
          </a:p>
          <a:p>
            <a:r>
              <a:rPr lang="fi-FI" dirty="0"/>
              <a:t>2) Työyhteisön kyky reagoida ja keskittyä olennaiseen, perustehtävän hoitaminen. Tuki toisille / sijaiselle. Työterveyshuolto. Toimituksiin osallistuville + muulle seurakunnalle ”viestintä/tiedottaminen”.</a:t>
            </a:r>
          </a:p>
          <a:p>
            <a:r>
              <a:rPr lang="fi-FI" dirty="0"/>
              <a:t>3) Tuomiokapitulin (+lääninrovastin) kyky hoitaa sijaisjärjestelyjä pidemmällä aikataululla. Mahdollistaa toipumisen ja hyvän työhön paluun. Kielto tehdä töitä! </a:t>
            </a:r>
          </a:p>
          <a:p>
            <a:r>
              <a:rPr lang="fi-FI" dirty="0">
                <a:sym typeface="Wingdings" panose="05000000000000000000" pitchFamily="2" charset="2"/>
              </a:rPr>
              <a:t> Kokemus: Myönteisen viestinnän merkitystä ei voi vähätellä työyhteisön resilienssin kannalta !</a:t>
            </a:r>
          </a:p>
          <a:p>
            <a:r>
              <a:rPr lang="fi-FI" dirty="0">
                <a:sym typeface="Wingdings" panose="05000000000000000000" pitchFamily="2" charset="2"/>
              </a:rPr>
              <a:t> Hyvällä resilienssillä vahvistettu yhteisö pystyy palaamaan perustehtävän äärelle kriisin jälkeen!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28112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0A705C-8012-3DEB-1F22-08C0C1A9D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Minkä tyylisiä ovat hengelliset kysymykset, jotka vaativat resilienssiä kirkon työntekijöiltä?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A42AEE-70D5-A452-150C-971DA0321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733368"/>
            <a:ext cx="10753725" cy="3480619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i-FI" dirty="0"/>
              <a:t>Yksilötasolla</a:t>
            </a:r>
          </a:p>
          <a:p>
            <a:pPr marL="800100" lvl="2" indent="-342900">
              <a:buFont typeface="Wingdings" panose="05000000000000000000" pitchFamily="2" charset="2"/>
              <a:buChar char="§"/>
            </a:pPr>
            <a:r>
              <a:rPr lang="fi-FI" dirty="0"/>
              <a:t>Kutsumus, henkilökohtainen hengellisyys / hengettömyys, opilliset ristiriidat, autiomaa, sielunhoidolliset näkökulmat… </a:t>
            </a:r>
          </a:p>
          <a:p>
            <a:pPr marL="457200" indent="-457200">
              <a:buAutoNum type="arabicParenR"/>
            </a:pPr>
            <a:r>
              <a:rPr lang="fi-FI" dirty="0"/>
              <a:t> Yhteisötasolla </a:t>
            </a:r>
          </a:p>
          <a:p>
            <a:pPr marL="800100" lvl="2" indent="-342900">
              <a:buFont typeface="Wingdings" panose="05000000000000000000" pitchFamily="2" charset="2"/>
              <a:buChar char="§"/>
            </a:pPr>
            <a:r>
              <a:rPr lang="fi-FI" dirty="0"/>
              <a:t>Herätysliikkeet ja niiden korostukset, luottamushenkilöt, seurakuntalaisten odotukset / palaute / toiveet yms. Muut yhteisöt esim. kunta, järjestöt jne.  </a:t>
            </a:r>
          </a:p>
          <a:p>
            <a:pPr marL="457200" indent="-457200">
              <a:buAutoNum type="arabicParenR"/>
            </a:pPr>
            <a:r>
              <a:rPr lang="fi-FI" dirty="0"/>
              <a:t>Yhteiskuntatasolla </a:t>
            </a:r>
          </a:p>
          <a:p>
            <a:pPr marL="914400" lvl="2" indent="-457200">
              <a:buFont typeface="Wingdings" panose="05000000000000000000" pitchFamily="2" charset="2"/>
              <a:buChar char="§"/>
            </a:pPr>
            <a:r>
              <a:rPr lang="fi-FI" dirty="0"/>
              <a:t>Kirkon sisäiset ristiriidat, piispojen näkemykset, kirkkokuntien väliset erot, kirkko osana yhteiskuntaa, omantunnon vapaus… </a:t>
            </a:r>
          </a:p>
          <a:p>
            <a:pPr marL="914400" lvl="2" indent="-457200">
              <a:buFont typeface="Wingdings" panose="05000000000000000000" pitchFamily="2" charset="2"/>
              <a:buChar char="§"/>
            </a:pPr>
            <a:endParaRPr lang="fi-FI" dirty="0"/>
          </a:p>
          <a:p>
            <a:pPr marL="914400" lvl="2" indent="-457200">
              <a:buFont typeface="Wingdings" panose="05000000000000000000" pitchFamily="2" charset="2"/>
              <a:buChar char="§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94228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DF774E-7ED0-7E32-8C88-683708A79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Henkisesti ja hengellisesti toimintakykyistä työyhteisö rakentamassa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763F30-ECF0-2849-FF69-78DB0BB81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507225"/>
            <a:ext cx="11004067" cy="3851241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- Arvojen kirkastaminen – yhteisten arvojen löytäminen, jotka eivät ole ristiriidassa </a:t>
            </a:r>
          </a:p>
          <a:p>
            <a:r>
              <a:rPr lang="fi-FI" dirty="0"/>
              <a:t>- Arvojen mukaisten tekojen lisääminen – johtajuuden merkitys </a:t>
            </a:r>
          </a:p>
          <a:p>
            <a:r>
              <a:rPr lang="fi-FI" dirty="0"/>
              <a:t>- läsnäoloon keskittyminen – seurakunnan perustehtävä </a:t>
            </a:r>
          </a:p>
          <a:p>
            <a:r>
              <a:rPr lang="fi-FI" dirty="0"/>
              <a:t>- havainnointiin keskittyminen – johtajana henkilöstön huomioiminen, YVA</a:t>
            </a:r>
          </a:p>
          <a:p>
            <a:r>
              <a:rPr lang="fi-FI" dirty="0"/>
              <a:t>- hyväksynnän lisääminen – ekumeeninen työnäky yhteydestä on olemassa </a:t>
            </a:r>
          </a:p>
          <a:p>
            <a:r>
              <a:rPr lang="fi-FI" dirty="0"/>
              <a:t>- mielen kontrollien heikentäminen – ajatukset / tunteet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asiat asioina ja työt työnä (ei ole perhe tms.)</a:t>
            </a:r>
          </a:p>
          <a:p>
            <a:r>
              <a:rPr lang="fi-FI" dirty="0">
                <a:sym typeface="Wingdings" panose="05000000000000000000" pitchFamily="2" charset="2"/>
              </a:rPr>
              <a:t> Tavoitteena psykologisen joustavuuden lisääminen hengellisessä kontekstissa </a:t>
            </a:r>
          </a:p>
          <a:p>
            <a:r>
              <a:rPr lang="fi-FI" dirty="0">
                <a:sym typeface="Wingdings" panose="05000000000000000000" pitchFamily="2" charset="2"/>
              </a:rPr>
              <a:t>++ Hartauselämän merkitys hengellisen resilienssin luomisessa, huom. sisällön huomioiminen. </a:t>
            </a:r>
          </a:p>
          <a:p>
            <a:r>
              <a:rPr lang="fi-FI" dirty="0">
                <a:sym typeface="Wingdings" panose="05000000000000000000" pitchFamily="2" charset="2"/>
              </a:rPr>
              <a:t>++ Kirkon uskon ja opin tarjoama selkäranka. </a:t>
            </a:r>
          </a:p>
          <a:p>
            <a:r>
              <a:rPr lang="fi-FI" dirty="0">
                <a:sym typeface="Wingdings" panose="05000000000000000000" pitchFamily="2" charset="2"/>
              </a:rPr>
              <a:t>++ Rukous yhdistävänä ja yhteyttä luovana hengellisenä voimavarana resilienssin luomisessa.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90393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E3620AF-0A0F-613D-8570-82EC14FD8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526" y="864009"/>
            <a:ext cx="5637275" cy="563727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60A777DC-7481-C59B-A346-6908ABCE0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51" y="864009"/>
            <a:ext cx="5637275" cy="56372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294CD3C-259E-FEF0-20AF-86E2AF041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Resilienssi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61753B-F529-83F9-07F9-0D34D4F8B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”— – elinvoiman säie, joka mahdollistaa selviämisen ja hyvinvoinnin niissä tilanteissa, joita elämä eteen tuo. Se luodaan ja ylläpidetään </a:t>
            </a:r>
            <a:r>
              <a:rPr lang="fi-FI" sz="3200" u="sng" dirty="0"/>
              <a:t>omilla teoilla, oppimisella, asenteilla, ja sitä vahvistetaan jokapäiväisissä kohtaamisissa ja tilanteissa</a:t>
            </a:r>
            <a:r>
              <a:rPr lang="fi-FI" sz="3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0570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0C31E4-A8F7-C421-35B2-9EADAFFEE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Lopuksi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C3FF1C-F508-8B14-C56E-538803775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346787"/>
          </a:xfrm>
        </p:spPr>
        <p:txBody>
          <a:bodyPr>
            <a:normAutofit lnSpcReduction="10000"/>
          </a:bodyPr>
          <a:lstStyle/>
          <a:p>
            <a:r>
              <a:rPr lang="fi-FI" dirty="0"/>
              <a:t>1) Aihe / ilmiö </a:t>
            </a:r>
            <a:r>
              <a:rPr lang="fi-FI" dirty="0">
                <a:sym typeface="Wingdings" panose="05000000000000000000" pitchFamily="2" charset="2"/>
              </a:rPr>
              <a:t> työyhteisön resilienssin kehittäminen </a:t>
            </a:r>
          </a:p>
          <a:p>
            <a:r>
              <a:rPr lang="fi-FI" dirty="0">
                <a:sym typeface="Wingdings" panose="05000000000000000000" pitchFamily="2" charset="2"/>
              </a:rPr>
              <a:t>2) Prosessisuunnitelma  kirjallisuuteen tutustuminen, johtamisessa resilienssin havainnointi ja siihen keskittyminen ja käytäntöön viemisenä</a:t>
            </a:r>
          </a:p>
          <a:p>
            <a:r>
              <a:rPr lang="fi-FI" dirty="0">
                <a:sym typeface="Wingdings" panose="05000000000000000000" pitchFamily="2" charset="2"/>
              </a:rPr>
              <a:t>3) Keskeiset toteutusvaiheet  arjen pienet hetket / teot, hartaudet, rukous  </a:t>
            </a:r>
          </a:p>
          <a:p>
            <a:r>
              <a:rPr lang="fi-FI" dirty="0">
                <a:sym typeface="Wingdings" panose="05000000000000000000" pitchFamily="2" charset="2"/>
              </a:rPr>
              <a:t>4) Loppuyhteenveto: </a:t>
            </a:r>
          </a:p>
          <a:p>
            <a:endParaRPr lang="fi-FI" dirty="0">
              <a:sym typeface="Wingdings" panose="05000000000000000000" pitchFamily="2" charset="2"/>
            </a:endParaRPr>
          </a:p>
          <a:p>
            <a:r>
              <a:rPr lang="fi-FI" dirty="0">
                <a:sym typeface="Wingdings" panose="05000000000000000000" pitchFamily="2" charset="2"/>
              </a:rPr>
              <a:t>Resilienssin rakentamisessa oleellista, hengellisessä kontekstissa, on hyödyntää yhteyttä luovaa spiritualiteettia. Miten minä toimin hengellisenä johtajana työyhteisötasolla?  Rukouselämän johtaminen </a:t>
            </a:r>
          </a:p>
          <a:p>
            <a:r>
              <a:rPr lang="fi-FI" dirty="0">
                <a:sym typeface="Wingdings" panose="05000000000000000000" pitchFamily="2" charset="2"/>
              </a:rPr>
              <a:t>Resilienssiin syventyminen sitouttaa hakemaan työyhteisön hyvinvointia. Kirkkoherruus ja siitä nouseva johtaminen saa uusia merkityssuhteita. </a:t>
            </a:r>
          </a:p>
          <a:p>
            <a:endParaRPr lang="fi-FI" dirty="0">
              <a:sym typeface="Wingdings" panose="05000000000000000000" pitchFamily="2" charset="2"/>
            </a:endParaRPr>
          </a:p>
          <a:p>
            <a:endParaRPr lang="fi-FI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30652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33128F-F2C1-E60B-6BB9-1ED484350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Lähteitä ja kirjallisuutta: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C8C63B-9F4B-D902-56A4-68009C6BF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Krisse Lipponen: Resilienssi arjessa, 2020.</a:t>
            </a:r>
          </a:p>
          <a:p>
            <a:r>
              <a:rPr lang="fi-FI" dirty="0"/>
              <a:t>Barbara Fredrickson: </a:t>
            </a:r>
            <a:r>
              <a:rPr lang="en-US" dirty="0"/>
              <a:t>Positivity; groundbreaking research to release your inner optimist and thrive, 2013. - Top-Notch Research Reveals the 3-to-1 Ratio That Will Change Your Life 2008. </a:t>
            </a:r>
            <a:endParaRPr lang="fi-FI" dirty="0"/>
          </a:p>
          <a:p>
            <a:r>
              <a:rPr lang="fi-FI" dirty="0"/>
              <a:t>Ristikangas, M-R &amp; Ristikangas V: Valmentava johtajuus, 2017. </a:t>
            </a:r>
          </a:p>
          <a:p>
            <a:r>
              <a:rPr lang="fi-FI" dirty="0"/>
              <a:t>Pietikäinen, Arto: Joustava mieli urheilussa, 2023. </a:t>
            </a:r>
          </a:p>
          <a:p>
            <a:r>
              <a:rPr lang="fi-FI" dirty="0"/>
              <a:t>Mattila, A.S.: Ratkaisu: ajattele toisin, 2020. </a:t>
            </a:r>
          </a:p>
          <a:p>
            <a:r>
              <a:rPr lang="fi-FI" dirty="0"/>
              <a:t>Liukkonen, Jarmo: Kuka hallitsee mieltäsi? 2020. </a:t>
            </a:r>
          </a:p>
          <a:p>
            <a:r>
              <a:rPr lang="fi-FI" dirty="0"/>
              <a:t>Tölli, Pekka: Minä näen sinut- Arvostuksen psykologia, 2024. </a:t>
            </a:r>
          </a:p>
        </p:txBody>
      </p:sp>
    </p:spTree>
    <p:extLst>
      <p:ext uri="{BB962C8B-B14F-4D97-AF65-F5344CB8AC3E}">
        <p14:creationId xmlns:p14="http://schemas.microsoft.com/office/powerpoint/2010/main" val="2280574736"/>
      </p:ext>
    </p:extLst>
  </p:cSld>
  <p:clrMapOvr>
    <a:masterClrMapping/>
  </p:clrMapOvr>
</p:sld>
</file>

<file path=ppt/theme/theme1.xml><?xml version="1.0" encoding="utf-8"?>
<a:theme xmlns:a="http://schemas.openxmlformats.org/drawingml/2006/main" name="Suurkaupunki">
  <a:themeElements>
    <a:clrScheme name="Metropolitan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D5487D36-20B9-4AF8-9845-4EE893DA08C1}"/>
    </a:ext>
  </a:extLst>
</a:theme>
</file>

<file path=docMetadata/LabelInfo.xml><?xml version="1.0" encoding="utf-8"?>
<clbl:labelList xmlns:clbl="http://schemas.microsoft.com/office/2020/mipLabelMetadata">
  <clbl:label id="{a609c794-a48e-43b2-be34-990f3b068db2}" enabled="0" method="" siteId="{a609c794-a48e-43b2-be34-990f3b068d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TM03457491[[fn=Suurkaupunki]]</Template>
  <TotalTime>2103</TotalTime>
  <Words>1169</Words>
  <Application>Microsoft Office PowerPoint</Application>
  <PresentationFormat>Laajakuva</PresentationFormat>
  <Paragraphs>120</Paragraphs>
  <Slides>16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0" baseType="lpstr">
      <vt:lpstr>Arial</vt:lpstr>
      <vt:lpstr>Calibri Light</vt:lpstr>
      <vt:lpstr>Wingdings</vt:lpstr>
      <vt:lpstr>Suurkaupunki</vt:lpstr>
      <vt:lpstr>Rukous rakenteissa osa III</vt:lpstr>
      <vt:lpstr>Resilienssi hengellisessä työyhteisössä  </vt:lpstr>
      <vt:lpstr>Psykologinen joustavuus työelämässä   Mitä on hengellinen joustavuus - resilienssi?   Ajatus - Hyvinvoiva työyhteisö rakentuu resilienssin ympärille</vt:lpstr>
      <vt:lpstr>Resilienssi – selviytymiskykyä </vt:lpstr>
      <vt:lpstr>Sosiaalinen resilienssi </vt:lpstr>
      <vt:lpstr>Johtajuus </vt:lpstr>
      <vt:lpstr>Suhdevoimavarat </vt:lpstr>
      <vt:lpstr>Resilienssin merkityksestä </vt:lpstr>
      <vt:lpstr>Löydä oman yhteisösi resilienssi </vt:lpstr>
      <vt:lpstr>Tapausesimerkki resilienssin kolmesta tasosta </vt:lpstr>
      <vt:lpstr>Tapausesimerkki resilienssin kolmesta tasosta </vt:lpstr>
      <vt:lpstr>Minkä tyylisiä ovat hengelliset kysymykset, jotka vaativat resilienssiä kirkon työntekijöiltä?</vt:lpstr>
      <vt:lpstr>Henkisesti ja hengellisesti toimintakykyistä työyhteisö rakentamassa </vt:lpstr>
      <vt:lpstr>Resilienssi</vt:lpstr>
      <vt:lpstr>Lopuksi</vt:lpstr>
      <vt:lpstr>Lähteitä ja kirjallisuutta: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Luhtasela Olli</dc:creator>
  <cp:lastModifiedBy>Luhtasela Olli</cp:lastModifiedBy>
  <cp:revision>17</cp:revision>
  <dcterms:created xsi:type="dcterms:W3CDTF">2025-04-20T13:51:50Z</dcterms:created>
  <dcterms:modified xsi:type="dcterms:W3CDTF">2025-04-23T08:33:31Z</dcterms:modified>
</cp:coreProperties>
</file>