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5"/>
  </p:normalViewPr>
  <p:slideViewPr>
    <p:cSldViewPr snapToGrid="0" snapToObjects="1">
      <p:cViewPr varScale="1">
        <p:scale>
          <a:sx n="66" d="100"/>
          <a:sy n="66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B61D909-E13C-9040-B9BD-C5FA63018D9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A963BE9-193C-CC4A-BB4E-9FAA2613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921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Case Study; The Impact of the Cold War on Yugoslavia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p. 55 The Map of Yugoslavia  between 1945 and 1990</a:t>
            </a:r>
          </a:p>
        </p:txBody>
      </p:sp>
    </p:spTree>
    <p:extLst>
      <p:ext uri="{BB962C8B-B14F-4D97-AF65-F5344CB8AC3E}">
        <p14:creationId xmlns:p14="http://schemas.microsoft.com/office/powerpoint/2010/main" val="1365730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idea of workers´ self-management; to boost the economy and inspire people to do their best</a:t>
            </a:r>
          </a:p>
          <a:p>
            <a:r>
              <a:rPr lang="en-US" dirty="0"/>
              <a:t>The constitution of 1963: separated the government from the communist party: more personal freedoms and human rights to the population. </a:t>
            </a:r>
          </a:p>
          <a:p>
            <a:pPr lvl="1"/>
            <a:r>
              <a:rPr lang="en-US" dirty="0"/>
              <a:t>Decentralization</a:t>
            </a:r>
          </a:p>
          <a:p>
            <a:pPr lvl="1"/>
            <a:r>
              <a:rPr lang="en-US" dirty="0"/>
              <a:t>Establishment of market socialism: workers owned their firms and shared their profits</a:t>
            </a:r>
          </a:p>
          <a:p>
            <a:pPr lvl="1"/>
            <a:r>
              <a:rPr lang="en-US" dirty="0"/>
              <a:t>Y. ´s quality of life was comparable to Western Europe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5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1970´s more decentralization</a:t>
            </a:r>
          </a:p>
          <a:p>
            <a:pPr lvl="1"/>
            <a:r>
              <a:rPr lang="en-US" dirty="0"/>
              <a:t>Central control of the economy and on the other hand devolution of responsibility to the republics: impossible to achieve!</a:t>
            </a:r>
          </a:p>
          <a:p>
            <a:pPr lvl="1"/>
            <a:r>
              <a:rPr lang="en-US" dirty="0"/>
              <a:t>National grievances after Tito´s death, 1980 onwards..</a:t>
            </a:r>
          </a:p>
        </p:txBody>
      </p:sp>
    </p:spTree>
    <p:extLst>
      <p:ext uri="{BB962C8B-B14F-4D97-AF65-F5344CB8AC3E}">
        <p14:creationId xmlns:p14="http://schemas.microsoft.com/office/powerpoint/2010/main" val="78864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and Significance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Background: History and Situation during WWII</a:t>
            </a:r>
          </a:p>
          <a:p>
            <a:r>
              <a:rPr lang="en-US" dirty="0"/>
              <a:t>Resistant groups: </a:t>
            </a:r>
            <a:r>
              <a:rPr lang="en-US" dirty="0" err="1"/>
              <a:t>Chetniks</a:t>
            </a:r>
            <a:r>
              <a:rPr lang="en-US" dirty="0"/>
              <a:t> ( royalists, Serbian) and Partisans ( Tito; communists)</a:t>
            </a:r>
          </a:p>
          <a:p>
            <a:r>
              <a:rPr lang="en-US" dirty="0"/>
              <a:t>In 1945:  a federal government; Tito became PM	</a:t>
            </a:r>
          </a:p>
          <a:p>
            <a:pPr lvl="2"/>
            <a:r>
              <a:rPr lang="en-US" dirty="0"/>
              <a:t>Socialism: six socialist republics: B-H., C., Macedonia, Montenegro, Serbia ( two autonomous provinces Kosovo, </a:t>
            </a:r>
            <a:r>
              <a:rPr lang="en-US" dirty="0" err="1"/>
              <a:t>Vojvodina</a:t>
            </a:r>
            <a:r>
              <a:rPr lang="en-US" dirty="0"/>
              <a:t>), Slovenia</a:t>
            </a:r>
          </a:p>
          <a:p>
            <a:pPr lvl="2"/>
            <a:r>
              <a:rPr lang="en-US" dirty="0"/>
              <a:t>Ethnic differentiation ( compare to the Habsburg Empire)</a:t>
            </a:r>
          </a:p>
          <a:p>
            <a:pPr lvl="2"/>
            <a:r>
              <a:rPr lang="en-US" dirty="0"/>
              <a:t>Universal suffrage, non-communist parties could not nominate candidates for the C.A elections..</a:t>
            </a:r>
          </a:p>
          <a:p>
            <a:pPr lvl="2"/>
            <a:r>
              <a:rPr lang="en-US" dirty="0"/>
              <a:t>A communist victory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Relations between 1945-48; tensions?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Tito´s approach to the Soviet Union; an ally but not a puppet ( like satellite states)</a:t>
            </a:r>
          </a:p>
          <a:p>
            <a:r>
              <a:rPr lang="en-US" dirty="0"/>
              <a:t>The Trieste Question; should it be given to Italy, Yugoslavia or to create a free territory of Trieste under UN govern?</a:t>
            </a:r>
          </a:p>
          <a:p>
            <a:pPr lvl="1"/>
            <a:r>
              <a:rPr lang="en-US" dirty="0"/>
              <a:t>The region divided into two zones; Trieste not given to Y., however Tito received zone B, US and Britain were given Zone A</a:t>
            </a:r>
          </a:p>
          <a:p>
            <a:pPr lvl="1"/>
            <a:r>
              <a:rPr lang="en-US" dirty="0"/>
              <a:t>Trieste to be an independent city under UN govern</a:t>
            </a:r>
          </a:p>
          <a:p>
            <a:pPr lvl="1"/>
            <a:r>
              <a:rPr lang="en-US" dirty="0"/>
              <a:t>USA and BRITAIN not welcomed, Tito´s partisans favored by the people..</a:t>
            </a:r>
          </a:p>
          <a:p>
            <a:pPr lvl="1"/>
            <a:r>
              <a:rPr lang="en-US" dirty="0"/>
              <a:t>Tensions</a:t>
            </a:r>
            <a:r>
              <a:rPr lang="mr-I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8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tensions between Y. and Western countries and The Soviet Union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Greek Civil War; communists ( Albania, Bulgaria +Tito´s help) against royalists ( Britain)</a:t>
            </a:r>
          </a:p>
          <a:p>
            <a:r>
              <a:rPr lang="en-US" dirty="0"/>
              <a:t>The Truman doctrine, 1947 : Tito became angry about Stalin´s lack of assistance to Greek Communists ( who also turned against Tito)</a:t>
            </a:r>
          </a:p>
          <a:p>
            <a:r>
              <a:rPr lang="en-US" dirty="0"/>
              <a:t>Tensions between the US and Yugoslavia; airspace incidents, violations, made also Stalin angry.. Tito working alone!</a:t>
            </a:r>
          </a:p>
        </p:txBody>
      </p:sp>
    </p:spTree>
    <p:extLst>
      <p:ext uri="{BB962C8B-B14F-4D97-AF65-F5344CB8AC3E}">
        <p14:creationId xmlns:p14="http://schemas.microsoft.com/office/powerpoint/2010/main" val="141892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Tito´s idea of The Balkan Federation: Albania, Bulgaria and Yugoslavia would share same ideology and could so form a federation</a:t>
            </a:r>
          </a:p>
          <a:p>
            <a:pPr lvl="1"/>
            <a:r>
              <a:rPr lang="en-US" dirty="0"/>
              <a:t>USA opposed the idea</a:t>
            </a:r>
          </a:p>
          <a:p>
            <a:pPr lvl="1"/>
            <a:r>
              <a:rPr lang="en-US" dirty="0"/>
              <a:t>Stalin liked it, but was cautious and wanted a federation which would follow The Moscow rules; did not Fit to Tito´s plans and no agreement was made</a:t>
            </a:r>
          </a:p>
        </p:txBody>
      </p:sp>
    </p:spTree>
    <p:extLst>
      <p:ext uri="{BB962C8B-B14F-4D97-AF65-F5344CB8AC3E}">
        <p14:creationId xmlns:p14="http://schemas.microsoft.com/office/powerpoint/2010/main" val="113673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Split ; Soviet-Yugoslav , 1948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Yugoslavia expelled from </a:t>
            </a:r>
            <a:r>
              <a:rPr lang="en-US" dirty="0" err="1"/>
              <a:t>Cominform</a:t>
            </a:r>
            <a:endParaRPr lang="en-US" dirty="0"/>
          </a:p>
          <a:p>
            <a:r>
              <a:rPr lang="en-US" dirty="0"/>
              <a:t>An economic blockade on Y. by all </a:t>
            </a:r>
            <a:r>
              <a:rPr lang="en-US" dirty="0" err="1"/>
              <a:t>Cominform</a:t>
            </a:r>
            <a:r>
              <a:rPr lang="en-US" dirty="0"/>
              <a:t> countries ( no credits, no goods)</a:t>
            </a:r>
          </a:p>
          <a:p>
            <a:r>
              <a:rPr lang="en-US" dirty="0"/>
              <a:t>Stalin wanted to get rid of Tito, who was not following the rules</a:t>
            </a:r>
          </a:p>
          <a:p>
            <a:r>
              <a:rPr lang="en-US" dirty="0"/>
              <a:t>Unrest in Y., split of the communist party; Tito´s consolidation of power</a:t>
            </a:r>
          </a:p>
          <a:p>
            <a:r>
              <a:rPr lang="en-US" dirty="0"/>
              <a:t>Y. was to follow its own path of communism!</a:t>
            </a:r>
          </a:p>
        </p:txBody>
      </p:sp>
    </p:spTree>
    <p:extLst>
      <p:ext uri="{BB962C8B-B14F-4D97-AF65-F5344CB8AC3E}">
        <p14:creationId xmlns:p14="http://schemas.microsoft.com/office/powerpoint/2010/main" val="81612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relations between 1948-1980-2008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Cold war was seen as an opportunity; Tito became the European leader in close contact with the non-aligned movement</a:t>
            </a:r>
          </a:p>
          <a:p>
            <a:r>
              <a:rPr lang="en-US" dirty="0"/>
              <a:t>No isolation; trade contacts important, reconciliation with the West</a:t>
            </a:r>
          </a:p>
          <a:p>
            <a:r>
              <a:rPr lang="en-US" dirty="0"/>
              <a:t>USA gave military assistance and Financial help ( Marshall aid): Tito able to create autonomy in the Socialist world</a:t>
            </a:r>
          </a:p>
          <a:p>
            <a:r>
              <a:rPr lang="en-US" dirty="0"/>
              <a:t>The death of Stalin resumed relations with the Eastern European countries; Y. was to have good relations with both East and West</a:t>
            </a:r>
          </a:p>
          <a:p>
            <a:r>
              <a:rPr lang="en-US" dirty="0"/>
              <a:t>The Bandung Conference and </a:t>
            </a:r>
            <a:r>
              <a:rPr lang="en-US" dirty="0" err="1"/>
              <a:t>Belgrad</a:t>
            </a:r>
            <a:r>
              <a:rPr lang="en-US" dirty="0"/>
              <a:t> C. in 1961; principles p.85: Tito valued the Non-Aligned movement very high!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3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Khrushchev ended the embargo, visited Y. and re-established relations with Tito</a:t>
            </a:r>
          </a:p>
          <a:p>
            <a:r>
              <a:rPr lang="en-US" dirty="0"/>
              <a:t>Y. was a unique socialist country throughout the Cold war; trading with both sides, following its own path</a:t>
            </a:r>
          </a:p>
          <a:p>
            <a:r>
              <a:rPr lang="en-US" dirty="0"/>
              <a:t>After Tito´s death in 1980 Y. relied on US assistance</a:t>
            </a:r>
          </a:p>
          <a:p>
            <a:r>
              <a:rPr lang="en-US" dirty="0"/>
              <a:t>The end of the cold war paved the way for the collapse of Yugoslavia; lost it strategic advantage as the bridge between East and West</a:t>
            </a:r>
          </a:p>
          <a:p>
            <a:r>
              <a:rPr lang="en-US" dirty="0"/>
              <a:t>Tensions among nationalities; In 1990 Slovenia started to process of dissolution of Y. in 1992 five successor states : B-H., C, Macedonia, Slovenia, Serbia&amp; Montenegro ( until 2006)</a:t>
            </a:r>
          </a:p>
          <a:p>
            <a:r>
              <a:rPr lang="en-US" dirty="0"/>
              <a:t>Questions on Kosovo and </a:t>
            </a:r>
            <a:r>
              <a:rPr lang="en-US" dirty="0" err="1"/>
              <a:t>Vojvodina</a:t>
            </a:r>
            <a:r>
              <a:rPr lang="en-US" dirty="0"/>
              <a:t> ( Serbia considers those autonomous regions)</a:t>
            </a:r>
          </a:p>
        </p:txBody>
      </p:sp>
    </p:spTree>
    <p:extLst>
      <p:ext uri="{BB962C8B-B14F-4D97-AF65-F5344CB8AC3E}">
        <p14:creationId xmlns:p14="http://schemas.microsoft.com/office/powerpoint/2010/main" val="161887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war and Y.´s domestic approach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WII; the Soviet model; nationalization, Soviet constitution of 1936</a:t>
            </a:r>
          </a:p>
          <a:p>
            <a:r>
              <a:rPr lang="en-US" dirty="0"/>
              <a:t>The role of  the Secret Police: State Security Administration: axis collaborators, non-communists to be hunted down!</a:t>
            </a:r>
          </a:p>
          <a:p>
            <a:r>
              <a:rPr lang="en-US" dirty="0"/>
              <a:t>UN relief</a:t>
            </a:r>
          </a:p>
          <a:p>
            <a:r>
              <a:rPr lang="en-US" dirty="0"/>
              <a:t>FYPS ; state ownership, Federal Planning Commission</a:t>
            </a:r>
          </a:p>
          <a:p>
            <a:r>
              <a:rPr lang="en-US" dirty="0"/>
              <a:t>Collectivization ( especially axis collaborators lost their land) , but still land belonged to those who cultivated it</a:t>
            </a:r>
          </a:p>
          <a:p>
            <a:r>
              <a:rPr lang="en-US" dirty="0"/>
              <a:t>A third way between communism and capitalism (“ people´s councils”)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9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150</TotalTime>
  <Words>757</Words>
  <Application>Microsoft Office PowerPoint</Application>
  <PresentationFormat>Laajakuva</PresentationFormat>
  <Paragraphs>57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Mangal</vt:lpstr>
      <vt:lpstr>Taivaallinen</vt:lpstr>
      <vt:lpstr>Case Study; The Impact of the Cold War on Yugoslavia</vt:lpstr>
      <vt:lpstr>Change and Significance</vt:lpstr>
      <vt:lpstr> Relations between 1945-48; tensions?</vt:lpstr>
      <vt:lpstr>More tensions between Y. and Western countries and The Soviet Union</vt:lpstr>
      <vt:lpstr>PowerPoint-esitys</vt:lpstr>
      <vt:lpstr>The Final Split ; Soviet-Yugoslav , 1948</vt:lpstr>
      <vt:lpstr>Foreign relations between 1948-1980-2008</vt:lpstr>
      <vt:lpstr>PowerPoint-esitys</vt:lpstr>
      <vt:lpstr>Cold war and Y.´s domestic approach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Study; The Impact of the Cold War on Yugoslavia</dc:title>
  <dc:creator>Soininen Susanna</dc:creator>
  <cp:lastModifiedBy>Soininen Susanna</cp:lastModifiedBy>
  <cp:revision>14</cp:revision>
  <dcterms:created xsi:type="dcterms:W3CDTF">2017-09-13T15:02:19Z</dcterms:created>
  <dcterms:modified xsi:type="dcterms:W3CDTF">2017-09-14T09:14:26Z</dcterms:modified>
</cp:coreProperties>
</file>