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9"/>
  </p:notesMasterIdLst>
  <p:sldIdLst>
    <p:sldId id="256" r:id="rId3"/>
    <p:sldId id="258" r:id="rId4"/>
    <p:sldId id="262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enariin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92183-D0B5-4D66-A979-0AF373B23C0A}" v="1" dt="2024-05-03T08:27:52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8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B9A92183-D0B5-4D66-A979-0AF373B23C0A}"/>
    <pc:docChg chg="custSel modSld">
      <pc:chgData name="Sarkiola Laura" userId="b0183962-fd32-4957-b63d-c9bd9cecac39" providerId="ADAL" clId="{B9A92183-D0B5-4D66-A979-0AF373B23C0A}" dt="2024-05-03T08:27:57.546" v="11" actId="1076"/>
      <pc:docMkLst>
        <pc:docMk/>
      </pc:docMkLst>
      <pc:sldChg chg="addSp delSp modSp mod">
        <pc:chgData name="Sarkiola Laura" userId="b0183962-fd32-4957-b63d-c9bd9cecac39" providerId="ADAL" clId="{B9A92183-D0B5-4D66-A979-0AF373B23C0A}" dt="2024-05-03T08:27:57.546" v="11" actId="1076"/>
        <pc:sldMkLst>
          <pc:docMk/>
          <pc:sldMk cId="0" sldId="258"/>
        </pc:sldMkLst>
        <pc:spChg chg="mod">
          <ac:chgData name="Sarkiola Laura" userId="b0183962-fd32-4957-b63d-c9bd9cecac39" providerId="ADAL" clId="{B9A92183-D0B5-4D66-A979-0AF373B23C0A}" dt="2024-05-03T08:27:11.145" v="5" actId="20577"/>
          <ac:spMkLst>
            <pc:docMk/>
            <pc:sldMk cId="0" sldId="258"/>
            <ac:spMk id="214" creationId="{00000000-0000-0000-0000-000000000000}"/>
          </ac:spMkLst>
        </pc:spChg>
        <pc:picChg chg="add mod">
          <ac:chgData name="Sarkiola Laura" userId="b0183962-fd32-4957-b63d-c9bd9cecac39" providerId="ADAL" clId="{B9A92183-D0B5-4D66-A979-0AF373B23C0A}" dt="2024-05-03T08:27:57.546" v="11" actId="1076"/>
          <ac:picMkLst>
            <pc:docMk/>
            <pc:sldMk cId="0" sldId="258"/>
            <ac:picMk id="4" creationId="{B456F4D3-B252-851A-1DEB-E9F3F4E7144B}"/>
          </ac:picMkLst>
        </pc:picChg>
        <pc:picChg chg="del">
          <ac:chgData name="Sarkiola Laura" userId="b0183962-fd32-4957-b63d-c9bd9cecac39" providerId="ADAL" clId="{B9A92183-D0B5-4D66-A979-0AF373B23C0A}" dt="2024-05-03T08:27:31.526" v="6" actId="478"/>
          <ac:picMkLst>
            <pc:docMk/>
            <pc:sldMk cId="0" sldId="258"/>
            <ac:picMk id="6" creationId="{695B7BA5-80CC-D9CC-CD4B-E2B3B4A18D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7c81bd8d5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127c81bd8d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017" y="1143000"/>
            <a:ext cx="6012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7c81bd8d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7c81bd8d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7c81bd8d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7c81bd8d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24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7c81bd8d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7c81bd8d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7c81bd8d5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7c81bd8d5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7c81bd8d5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7c81bd8d5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"/>
              <a:t>9. Valtataisteluja ja kapinoita</a:t>
            </a:r>
            <a:br>
              <a:rPr lang="fi"/>
            </a:br>
            <a:br>
              <a:rPr lang="fi"/>
            </a:br>
            <a:r>
              <a:rPr lang="fi"/>
              <a:t>Tietoisku: Nuijasodan paikkoja Suomessa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394335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" dirty="0"/>
              <a:t>Nuijasota vuosina 1596–1597</a:t>
            </a:r>
            <a:endParaRPr dirty="0"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39433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Nuijamiehet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lähtöisin</a:t>
            </a:r>
            <a:r>
              <a:rPr lang="en-GB" dirty="0"/>
              <a:t> </a:t>
            </a:r>
            <a:r>
              <a:rPr lang="en-GB" dirty="0" err="1"/>
              <a:t>Pohjanmaalta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Savosta</a:t>
            </a:r>
            <a:r>
              <a:rPr lang="en-GB" dirty="0"/>
              <a:t>.</a:t>
            </a:r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Nuijamiehet</a:t>
            </a:r>
            <a:r>
              <a:rPr lang="en-GB" dirty="0"/>
              <a:t> </a:t>
            </a:r>
            <a:r>
              <a:rPr lang="en-GB" dirty="0" err="1"/>
              <a:t>toimivat</a:t>
            </a:r>
            <a:r>
              <a:rPr lang="en-GB" dirty="0"/>
              <a:t>  </a:t>
            </a:r>
            <a:r>
              <a:rPr lang="en-GB" dirty="0" err="1"/>
              <a:t>pääosin</a:t>
            </a:r>
            <a:r>
              <a:rPr lang="en-GB" dirty="0"/>
              <a:t> </a:t>
            </a:r>
            <a:r>
              <a:rPr lang="en-GB" dirty="0" err="1"/>
              <a:t>sisämaassa</a:t>
            </a:r>
            <a:r>
              <a:rPr lang="en-GB" dirty="0"/>
              <a:t> </a:t>
            </a:r>
            <a:r>
              <a:rPr lang="en-GB" dirty="0" err="1"/>
              <a:t>alueilla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</a:t>
            </a:r>
            <a:r>
              <a:rPr lang="en-GB" dirty="0" err="1"/>
              <a:t>keskushallinnon</a:t>
            </a:r>
            <a:r>
              <a:rPr lang="en-GB" dirty="0"/>
              <a:t> </a:t>
            </a:r>
            <a:r>
              <a:rPr lang="en-GB" dirty="0" err="1"/>
              <a:t>ote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heikoin</a:t>
            </a:r>
            <a:r>
              <a:rPr lang="en-GB" dirty="0"/>
              <a:t>.</a:t>
            </a:r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Taistelut</a:t>
            </a:r>
            <a:r>
              <a:rPr lang="en-GB" dirty="0"/>
              <a:t> </a:t>
            </a:r>
            <a:r>
              <a:rPr lang="en-GB" dirty="0" err="1"/>
              <a:t>keskittyivät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sisämaahan</a:t>
            </a:r>
            <a:r>
              <a:rPr lang="en-GB" dirty="0"/>
              <a:t>.</a:t>
            </a:r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Flemingin</a:t>
            </a:r>
            <a:r>
              <a:rPr lang="en-GB" dirty="0"/>
              <a:t> </a:t>
            </a:r>
            <a:r>
              <a:rPr lang="en-GB" dirty="0" err="1"/>
              <a:t>joukot</a:t>
            </a:r>
            <a:r>
              <a:rPr lang="en-GB" dirty="0"/>
              <a:t> </a:t>
            </a:r>
            <a:r>
              <a:rPr lang="en-GB" dirty="0" err="1"/>
              <a:t>lähtivät</a:t>
            </a:r>
            <a:r>
              <a:rPr lang="en-GB" dirty="0"/>
              <a:t> </a:t>
            </a:r>
            <a:r>
              <a:rPr lang="en-GB" dirty="0" err="1"/>
              <a:t>liikkeelle</a:t>
            </a:r>
            <a:r>
              <a:rPr lang="en-GB" dirty="0"/>
              <a:t> </a:t>
            </a:r>
            <a:r>
              <a:rPr lang="en-GB" dirty="0" err="1"/>
              <a:t>linnoista</a:t>
            </a:r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EDFDF3-736B-5CA0-76C5-D88F6A2F03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  <p:pic>
        <p:nvPicPr>
          <p:cNvPr id="4" name="Kuva 3" descr="Kuva, joka sisältää kohteen teksti, kartta, atlas, diagrammi&#10;&#10;Kuvaus luotu automaattisesti">
            <a:extLst>
              <a:ext uri="{FF2B5EF4-FFF2-40B4-BE49-F238E27FC236}">
                <a16:creationId xmlns:a16="http://schemas.microsoft.com/office/drawing/2014/main" id="{B456F4D3-B252-851A-1DEB-E9F3F4E7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73" y="0"/>
            <a:ext cx="320850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Sota alkaa Pohjanmaalta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 fontScale="92500" lnSpcReduction="10000"/>
          </a:bodyPr>
          <a:lstStyle/>
          <a:p>
            <a:pPr marL="42545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Flemingille uskollisten nihtien (jalkaväkisotilaiden) ja talonpoikien yhteenotto Isonkyrön kirkolla 25.11. 1596</a:t>
            </a:r>
            <a:endParaRPr dirty="0"/>
          </a:p>
          <a:p>
            <a:pPr marL="42545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Kyröläiset, ilmajokiset ja lapualaiset talonpojat lähtivät liikkeelle, huovien ja Flemingin kannattajien taloja poltettiin ja omaisuutta anastettiin. Talonpojat lopettivat linnaleirin maksamisen</a:t>
            </a:r>
            <a:endParaRPr dirty="0"/>
          </a:p>
          <a:p>
            <a:pPr marL="42545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Kapinallisten eli nuijamiesten päälliköksi valittiin Turun linnan vankityrmästä paennut Jaakko Ilkka</a:t>
            </a:r>
            <a:endParaRPr dirty="0"/>
          </a:p>
          <a:p>
            <a:pPr marL="42545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Organisoitunut talonpoikaisarmeija lähti etenemään kohti Etelä-Suomea joulukuussa 1596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E339F0-23FB-ED03-4DAB-F0B17C238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  <p:extLst>
      <p:ext uri="{BB962C8B-B14F-4D97-AF65-F5344CB8AC3E}">
        <p14:creationId xmlns:p14="http://schemas.microsoft.com/office/powerpoint/2010/main" val="14302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Nuijamiehet häviävät Nokian taistelun</a:t>
            </a:r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Hämeenkyrössä joulukuussa 1596 Ilkan nuijamiesjoukko pakotti Flemingin nihdit vetäytymään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 saapui ratsuväkensä ja tykkiensä kanssa Nokialle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Tykkituli aiheutti hajaannusta ja pelkoa nuijamiehissä, samoin Flemingin lupaus lopettaa linnaleiri ja armahtaa nuijamiehet jos he luovuttaisivat päällikkönsä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Flemingit joukot surmasivat satoja pakenevia nuijamiehiä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Jaakko Ilkka otettiin kiinni ja teloitettiin Pohjanmaalla tammikuussa 1597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C5C400-DEE8-34CD-50F5-28451C0682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Nyystölän taistelu</a:t>
            </a:r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Tammikuussa 1597 Rautalammin ja Keski-Suomen nuijamiehet kohtasivat vastustajan nykyisen Padasjoen Nyystölässä, Päijät-Hämeessä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Flemingin joukkoja johtanut sotapäällikkö Tavast lupasi säästää nuijamiesten hengen, jos nämä antautuisivat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Tavast kuitenkin tapatti lähes 400 antautunutta, mikä pöyristytti monia aatelisiakin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382E14-EA82-ABCD-D82B-95C79642A6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 Nuijasotaa Savossa ja Pohjanmaalla</a:t>
            </a:r>
            <a:endParaRPr dirty="0"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 lnSpcReduction="10000"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Savossa oli useita yhteenottoja alkuvuodesta 1597, esim. Juvalla ja Rantasalmella. Savon nuijamiehet lyötiin lopullisesti nykyisen Mikkelin Kenkäverossa ns. Suur-Savon taistelussa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Pohjois-Pohjanmaalla nousi toinen kapina-aalto ja esim. Kokkolassa nuijamiehet surmasivat nihtejä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Kapina ja taistelut levisivät jälleen Etelä-Pohjanmaalle, jossa nuijasodan ratkaiseva ja viimeinen taistelu käytiin Kurikan ja Ilmajoen välissä Santavuorella 24.2.1597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Flemingin joukot voittivat nuijamiehet, mutta tällä kertaa antautuneiden henki säästettiin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29A53-44B1-649E-4C1E-CB2DC65DB2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301</Words>
  <Application>Microsoft Office PowerPoint</Application>
  <PresentationFormat>Näytössä katseltava esitys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 Light</vt:lpstr>
      <vt:lpstr>Office-teema</vt:lpstr>
      <vt:lpstr>9. Valtataisteluja ja kapinoita  Tietoisku: Nuijasodan paikkoja Suomessa</vt:lpstr>
      <vt:lpstr>Nuijasota vuosina 1596–1597</vt:lpstr>
      <vt:lpstr>Sota alkaa Pohjanmaalta</vt:lpstr>
      <vt:lpstr>Nuijamiehet häviävät Nokian taistelun</vt:lpstr>
      <vt:lpstr>Nyystölän taistelu</vt:lpstr>
      <vt:lpstr> Nuijasotaa Savossa ja Pohjanmaalla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 Valtataisteluja ja kapinoita  Tietoisku: Nuijasodan paikkoja Suomessa</dc:title>
  <cp:lastModifiedBy>Sarkiola Laura</cp:lastModifiedBy>
  <cp:revision>7</cp:revision>
  <dcterms:modified xsi:type="dcterms:W3CDTF">2024-05-03T08:28:03Z</dcterms:modified>
</cp:coreProperties>
</file>