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  <p:sldMasterId id="2147483672" r:id="rId2"/>
    <p:sldMasterId id="2147483733" r:id="rId3"/>
  </p:sldMasterIdLst>
  <p:notesMasterIdLst>
    <p:notesMasterId r:id="rId10"/>
  </p:notesMasterIdLst>
  <p:handoutMasterIdLst>
    <p:handoutMasterId r:id="rId11"/>
  </p:handoutMasterIdLst>
  <p:sldIdLst>
    <p:sldId id="256" r:id="rId4"/>
    <p:sldId id="378" r:id="rId5"/>
    <p:sldId id="370" r:id="rId6"/>
    <p:sldId id="379" r:id="rId7"/>
    <p:sldId id="367" r:id="rId8"/>
    <p:sldId id="376" r:id="rId9"/>
  </p:sldIdLst>
  <p:sldSz cx="12192000" cy="6858000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306D"/>
    <a:srgbClr val="676E25"/>
    <a:srgbClr val="B2BE3E"/>
    <a:srgbClr val="2A4F6E"/>
    <a:srgbClr val="4C39A0"/>
    <a:srgbClr val="3A9B54"/>
    <a:srgbClr val="DC2352"/>
    <a:srgbClr val="F176FE"/>
    <a:srgbClr val="19816F"/>
    <a:srgbClr val="9DB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412" autoAdjust="0"/>
    <p:restoredTop sz="94789"/>
  </p:normalViewPr>
  <p:slideViewPr>
    <p:cSldViewPr snapToGrid="0" snapToObjects="1">
      <p:cViewPr varScale="1">
        <p:scale>
          <a:sx n="105" d="100"/>
          <a:sy n="105" d="100"/>
        </p:scale>
        <p:origin x="192" y="53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4DB44-8318-4D4B-A31D-C4D63F772ACF}" type="datetimeFigureOut">
              <a:rPr lang="fi-FI" smtClean="0"/>
              <a:pPr/>
              <a:t>7.5.2024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1F986-3D21-744C-B29A-EF5715DA12C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78860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4C18A-DE29-3744-A6F5-E9453D76A132}" type="datetimeFigureOut">
              <a:rPr lang="fi-FI" smtClean="0"/>
              <a:pPr/>
              <a:t>7.5.2024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8225D-FEDE-FA47-A1F1-95B654695E9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6766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D12C14CE-9A99-8849-BCF3-49D41F5773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75884C7-596D-FB4C-829B-39BA59DC2CBF}" type="slidenum">
              <a:rPr lang="fi-FI" altLang="fi-FI" sz="1200">
                <a:ea typeface="ヒラギノ角ゴ Pro W3" panose="020B0300000000000000" pitchFamily="34" charset="-128"/>
              </a:rPr>
              <a:pPr/>
              <a:t>5</a:t>
            </a:fld>
            <a:endParaRPr lang="fi-FI" altLang="fi-FI" sz="1200">
              <a:ea typeface="ヒラギノ角ゴ Pro W3" panose="020B0300000000000000" pitchFamily="34" charset="-128"/>
            </a:endParaRP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0A0E70F7-99A1-9544-A420-82E4ED3DF1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F489BF4F-E3D6-C64C-A3C9-C6E5E2567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i-FI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3032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277833" y="2403289"/>
            <a:ext cx="7636336" cy="1906777"/>
          </a:xfrm>
          <a:effectLst/>
        </p:spPr>
        <p:txBody>
          <a:bodyPr anchor="b"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277832" y="4539933"/>
            <a:ext cx="7636336" cy="875931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rgbClr val="C7C9C8"/>
                </a:solidFill>
                <a:latin typeface="Helvetica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717" y="1045886"/>
            <a:ext cx="2031492" cy="1332265"/>
          </a:xfrm>
          <a:prstGeom prst="rect">
            <a:avLst/>
          </a:prstGeom>
        </p:spPr>
      </p:pic>
      <p:sp>
        <p:nvSpPr>
          <p:cNvPr id="13" name="Suorakulmio 12"/>
          <p:cNvSpPr/>
          <p:nvPr userDrawn="1"/>
        </p:nvSpPr>
        <p:spPr>
          <a:xfrm>
            <a:off x="0" y="6693649"/>
            <a:ext cx="12192000" cy="17048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rgbClr val="FF0000"/>
              </a:solidFill>
              <a:latin typeface="Helvetica" pitchFamily="34" charset="0"/>
            </a:endParaRPr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424453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1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424453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7" name="Suora yhdysviiva 16"/>
          <p:cNvCxnSpPr/>
          <p:nvPr userDrawn="1"/>
        </p:nvCxnSpPr>
        <p:spPr>
          <a:xfrm>
            <a:off x="11338532" y="6424453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uora yhdysviiva 17"/>
          <p:cNvCxnSpPr/>
          <p:nvPr userDrawn="1"/>
        </p:nvCxnSpPr>
        <p:spPr>
          <a:xfrm>
            <a:off x="10070555" y="6424453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424381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7.5.2024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0111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7.5.2024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2733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3" y="1341344"/>
            <a:ext cx="4011084" cy="1162051"/>
          </a:xfrm>
        </p:spPr>
        <p:txBody>
          <a:bodyPr anchor="b">
            <a:normAutofit/>
          </a:bodyPr>
          <a:lstStyle>
            <a:lvl1pPr algn="l">
              <a:defRPr sz="2400" b="1"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66733" y="1341346"/>
            <a:ext cx="6815667" cy="5001185"/>
          </a:xfrm>
        </p:spPr>
        <p:txBody>
          <a:bodyPr>
            <a:normAutofit/>
          </a:bodyPr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9603" y="2503396"/>
            <a:ext cx="4011084" cy="3839135"/>
          </a:xfrm>
        </p:spPr>
        <p:txBody>
          <a:bodyPr/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7.5.2024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07054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>
            <a:normAutofit/>
          </a:bodyPr>
          <a:lstStyle>
            <a:lvl1pPr algn="l">
              <a:defRPr sz="2400" b="1"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Helvetica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7.5.2024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7522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3" name="Suora yhdysviiva 12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7.5.2024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6268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7670800" y="274640"/>
            <a:ext cx="2743200" cy="5851525"/>
          </a:xfrm>
        </p:spPr>
        <p:txBody>
          <a:bodyPr vert="eaVert"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6858000" cy="5851525"/>
          </a:xfrm>
        </p:spPr>
        <p:txBody>
          <a:bodyPr vert="eaVert"/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3" name="Suora yhdysviiva 12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Päivämäärän paikkamerkki 3"/>
          <p:cNvSpPr>
            <a:spLocks noGrp="1"/>
          </p:cNvSpPr>
          <p:nvPr userDrawn="1"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7.5.2024</a:t>
            </a:fld>
            <a:endParaRPr lang="fi-FI" dirty="0"/>
          </a:p>
        </p:txBody>
      </p:sp>
      <p:grpSp>
        <p:nvGrpSpPr>
          <p:cNvPr id="11" name="Group 23">
            <a:extLst>
              <a:ext uri="{FF2B5EF4-FFF2-40B4-BE49-F238E27FC236}">
                <a16:creationId xmlns:a16="http://schemas.microsoft.com/office/drawing/2014/main" id="{07BCE2DF-9817-2E48-BD3A-C6C55D1D9D6D}"/>
              </a:ext>
            </a:extLst>
          </p:cNvPr>
          <p:cNvGrpSpPr/>
          <p:nvPr userDrawn="1"/>
        </p:nvGrpSpPr>
        <p:grpSpPr>
          <a:xfrm rot="5400000">
            <a:off x="11296258" y="142284"/>
            <a:ext cx="763388" cy="1028096"/>
            <a:chOff x="457200" y="0"/>
            <a:chExt cx="763388" cy="1028096"/>
          </a:xfrm>
        </p:grpSpPr>
        <p:sp>
          <p:nvSpPr>
            <p:cNvPr id="19" name="Suorakulmio 15">
              <a:extLst>
                <a:ext uri="{FF2B5EF4-FFF2-40B4-BE49-F238E27FC236}">
                  <a16:creationId xmlns:a16="http://schemas.microsoft.com/office/drawing/2014/main" id="{23513F1F-7187-C441-B04D-BF11CC149C87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21">
              <a:extLst>
                <a:ext uri="{FF2B5EF4-FFF2-40B4-BE49-F238E27FC236}">
                  <a16:creationId xmlns:a16="http://schemas.microsoft.com/office/drawing/2014/main" id="{DC5829CD-CD4F-5C42-9A61-EED0636338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5545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3"/>
          </p:nvPr>
        </p:nvSpPr>
        <p:spPr>
          <a:xfrm>
            <a:off x="5260665" y="1"/>
            <a:ext cx="6931336" cy="6540500"/>
          </a:xfrm>
          <a:custGeom>
            <a:avLst/>
            <a:gdLst>
              <a:gd name="connsiteX0" fmla="*/ 0 w 5198502"/>
              <a:gd name="connsiteY0" fmla="*/ 0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0 w 5198502"/>
              <a:gd name="connsiteY4" fmla="*/ 0 h 6540500"/>
              <a:gd name="connsiteX0" fmla="*/ 2422782 w 5198502"/>
              <a:gd name="connsiteY0" fmla="*/ 18496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22782 w 5198502"/>
              <a:gd name="connsiteY4" fmla="*/ 18496 h 6540500"/>
              <a:gd name="connsiteX0" fmla="*/ 2694035 w 5198502"/>
              <a:gd name="connsiteY0" fmla="*/ 0 h 6583656"/>
              <a:gd name="connsiteX1" fmla="*/ 5198502 w 5198502"/>
              <a:gd name="connsiteY1" fmla="*/ 43156 h 6583656"/>
              <a:gd name="connsiteX2" fmla="*/ 5198502 w 5198502"/>
              <a:gd name="connsiteY2" fmla="*/ 6583656 h 6583656"/>
              <a:gd name="connsiteX3" fmla="*/ 0 w 5198502"/>
              <a:gd name="connsiteY3" fmla="*/ 6583656 h 6583656"/>
              <a:gd name="connsiteX4" fmla="*/ 2694035 w 5198502"/>
              <a:gd name="connsiteY4" fmla="*/ 0 h 6583656"/>
              <a:gd name="connsiteX0" fmla="*/ 2435112 w 5198502"/>
              <a:gd name="connsiteY0" fmla="*/ 36991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35112 w 5198502"/>
              <a:gd name="connsiteY4" fmla="*/ 36991 h 6540500"/>
              <a:gd name="connsiteX0" fmla="*/ 2428947 w 5198502"/>
              <a:gd name="connsiteY0" fmla="*/ 6165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28947 w 5198502"/>
              <a:gd name="connsiteY4" fmla="*/ 6165 h 654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8502" h="6540500">
                <a:moveTo>
                  <a:pt x="2428947" y="6165"/>
                </a:moveTo>
                <a:lnTo>
                  <a:pt x="5198502" y="0"/>
                </a:lnTo>
                <a:lnTo>
                  <a:pt x="5198502" y="6540500"/>
                </a:lnTo>
                <a:lnTo>
                  <a:pt x="0" y="6540500"/>
                </a:lnTo>
                <a:lnTo>
                  <a:pt x="2428947" y="6165"/>
                </a:lnTo>
                <a:close/>
              </a:path>
            </a:pathLst>
          </a:custGeo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  <a:latin typeface="Helvetica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Suorakulmio 6"/>
          <p:cNvSpPr/>
          <p:nvPr userDrawn="1"/>
        </p:nvSpPr>
        <p:spPr>
          <a:xfrm>
            <a:off x="0" y="0"/>
            <a:ext cx="850016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1" y="1516845"/>
            <a:ext cx="6321680" cy="1589105"/>
          </a:xfrm>
        </p:spPr>
        <p:txBody>
          <a:bodyPr/>
          <a:lstStyle>
            <a:lvl1pPr algn="l">
              <a:defRPr b="1" i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3382048"/>
            <a:ext cx="4827515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Suorakulmio 7"/>
          <p:cNvSpPr/>
          <p:nvPr userDrawn="1"/>
        </p:nvSpPr>
        <p:spPr>
          <a:xfrm>
            <a:off x="-1" y="6540486"/>
            <a:ext cx="12192000" cy="32365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1E27FF40-B8EF-44D5-A1E0-87F23FB88C8B}" type="datetime1">
              <a:rPr lang="fi-FI" smtClean="0"/>
              <a:pPr/>
              <a:t>7.5.2024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8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</a:t>
            </a:r>
            <a:r>
              <a:rPr lang="fi-FI" b="1" dirty="0"/>
              <a:t>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23">
            <a:extLst>
              <a:ext uri="{FF2B5EF4-FFF2-40B4-BE49-F238E27FC236}">
                <a16:creationId xmlns:a16="http://schemas.microsoft.com/office/drawing/2014/main" id="{F3551C5D-0057-DC41-9E7C-A1A8AA2FDA90}"/>
              </a:ext>
            </a:extLst>
          </p:cNvPr>
          <p:cNvGrpSpPr/>
          <p:nvPr userDrawn="1"/>
        </p:nvGrpSpPr>
        <p:grpSpPr>
          <a:xfrm>
            <a:off x="609600" y="0"/>
            <a:ext cx="763388" cy="1028096"/>
            <a:chOff x="457200" y="0"/>
            <a:chExt cx="763388" cy="1028096"/>
          </a:xfrm>
        </p:grpSpPr>
        <p:sp>
          <p:nvSpPr>
            <p:cNvPr id="17" name="Suorakulmio 15">
              <a:extLst>
                <a:ext uri="{FF2B5EF4-FFF2-40B4-BE49-F238E27FC236}">
                  <a16:creationId xmlns:a16="http://schemas.microsoft.com/office/drawing/2014/main" id="{0F6FD1BE-0957-9041-8E36-238EE0149967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18" name="Kuva 21">
              <a:extLst>
                <a:ext uri="{FF2B5EF4-FFF2-40B4-BE49-F238E27FC236}">
                  <a16:creationId xmlns:a16="http://schemas.microsoft.com/office/drawing/2014/main" id="{34F69E3A-6EC7-0A49-BD32-1DCD45F1C7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0906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5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3473451"/>
          </a:xfrm>
          <a:custGeom>
            <a:avLst/>
            <a:gdLst>
              <a:gd name="connsiteX0" fmla="*/ 0 w 9144000"/>
              <a:gd name="connsiteY0" fmla="*/ 0 h 3473450"/>
              <a:gd name="connsiteX1" fmla="*/ 9144000 w 9144000"/>
              <a:gd name="connsiteY1" fmla="*/ 0 h 3473450"/>
              <a:gd name="connsiteX2" fmla="*/ 9144000 w 9144000"/>
              <a:gd name="connsiteY2" fmla="*/ 3473450 h 3473450"/>
              <a:gd name="connsiteX3" fmla="*/ 0 w 9144000"/>
              <a:gd name="connsiteY3" fmla="*/ 3473450 h 3473450"/>
              <a:gd name="connsiteX4" fmla="*/ 0 w 9144000"/>
              <a:gd name="connsiteY4" fmla="*/ 0 h 3473450"/>
              <a:gd name="connsiteX0" fmla="*/ 0 w 9144000"/>
              <a:gd name="connsiteY0" fmla="*/ 0 h 3473450"/>
              <a:gd name="connsiteX1" fmla="*/ 419209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394184 w 9144000"/>
              <a:gd name="connsiteY1" fmla="*/ 12421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9144000 w 9144000"/>
              <a:gd name="connsiteY3" fmla="*/ 0 h 3473450"/>
              <a:gd name="connsiteX4" fmla="*/ 9144000 w 9144000"/>
              <a:gd name="connsiteY4" fmla="*/ 3473450 h 3473450"/>
              <a:gd name="connsiteX5" fmla="*/ 0 w 9144000"/>
              <a:gd name="connsiteY5" fmla="*/ 3473450 h 3473450"/>
              <a:gd name="connsiteX6" fmla="*/ 0 w 9144000"/>
              <a:gd name="connsiteY6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88843 w 9144000"/>
              <a:gd name="connsiteY3" fmla="*/ 6256 h 3473450"/>
              <a:gd name="connsiteX4" fmla="*/ 9144000 w 9144000"/>
              <a:gd name="connsiteY4" fmla="*/ 0 h 3473450"/>
              <a:gd name="connsiteX5" fmla="*/ 9144000 w 9144000"/>
              <a:gd name="connsiteY5" fmla="*/ 3473450 h 3473450"/>
              <a:gd name="connsiteX6" fmla="*/ 0 w 9144000"/>
              <a:gd name="connsiteY6" fmla="*/ 3473450 h 3473450"/>
              <a:gd name="connsiteX7" fmla="*/ 0 w 9144000"/>
              <a:gd name="connsiteY7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37507 w 9144000"/>
              <a:gd name="connsiteY1" fmla="*/ 104986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0459 w 9144000"/>
              <a:gd name="connsiteY3" fmla="*/ 1263011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625856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625856 w 9144000"/>
              <a:gd name="connsiteY8" fmla="*/ 3473378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589614 w 9144000"/>
              <a:gd name="connsiteY8" fmla="*/ 3469718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48884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512187 w 9144000"/>
              <a:gd name="connsiteY3" fmla="*/ 114222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7689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90354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9296 h 3482746"/>
              <a:gd name="connsiteX1" fmla="*/ 460678 w 9144000"/>
              <a:gd name="connsiteY1" fmla="*/ 16985 h 3482746"/>
              <a:gd name="connsiteX2" fmla="*/ 463690 w 9144000"/>
              <a:gd name="connsiteY2" fmla="*/ 1093441 h 3482746"/>
              <a:gd name="connsiteX3" fmla="*/ 1284105 w 9144000"/>
              <a:gd name="connsiteY3" fmla="*/ 1094505 h 3482746"/>
              <a:gd name="connsiteX4" fmla="*/ 1414763 w 9144000"/>
              <a:gd name="connsiteY4" fmla="*/ 0 h 3482746"/>
              <a:gd name="connsiteX5" fmla="*/ 9144000 w 9144000"/>
              <a:gd name="connsiteY5" fmla="*/ 9296 h 3482746"/>
              <a:gd name="connsiteX6" fmla="*/ 9144000 w 9144000"/>
              <a:gd name="connsiteY6" fmla="*/ 3482746 h 3482746"/>
              <a:gd name="connsiteX7" fmla="*/ 4776273 w 9144000"/>
              <a:gd name="connsiteY7" fmla="*/ 3482674 h 3482746"/>
              <a:gd name="connsiteX8" fmla="*/ 4776273 w 9144000"/>
              <a:gd name="connsiteY8" fmla="*/ 2732366 h 3482746"/>
              <a:gd name="connsiteX9" fmla="*/ 424558 w 9144000"/>
              <a:gd name="connsiteY9" fmla="*/ 2728706 h 3482746"/>
              <a:gd name="connsiteX10" fmla="*/ 428218 w 9144000"/>
              <a:gd name="connsiteY10" fmla="*/ 3482674 h 3482746"/>
              <a:gd name="connsiteX11" fmla="*/ 0 w 9144000"/>
              <a:gd name="connsiteY11" fmla="*/ 3482746 h 3482746"/>
              <a:gd name="connsiteX12" fmla="*/ 0 w 9144000"/>
              <a:gd name="connsiteY12" fmla="*/ 9296 h 3482746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5862 w 9144000"/>
              <a:gd name="connsiteY1" fmla="*/ 1434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25266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02144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753918 w 9144000"/>
              <a:gd name="connsiteY2" fmla="*/ 1432687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626918 w 9144000"/>
              <a:gd name="connsiteY2" fmla="*/ 151735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57584 w 9144000"/>
              <a:gd name="connsiteY2" fmla="*/ 1523402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79 w 9144000"/>
              <a:gd name="connsiteY2" fmla="*/ 103354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584583 w 9144000"/>
              <a:gd name="connsiteY2" fmla="*/ 117263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17523 w 9144000"/>
              <a:gd name="connsiteY3" fmla="*/ 102856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22255 h 3495705"/>
              <a:gd name="connsiteX1" fmla="*/ 460678 w 9144000"/>
              <a:gd name="connsiteY1" fmla="*/ 24760 h 3495705"/>
              <a:gd name="connsiteX2" fmla="*/ 463631 w 9144000"/>
              <a:gd name="connsiteY2" fmla="*/ 1045639 h 3495705"/>
              <a:gd name="connsiteX3" fmla="*/ 1217523 w 9144000"/>
              <a:gd name="connsiteY3" fmla="*/ 1046704 h 3495705"/>
              <a:gd name="connsiteX4" fmla="*/ 1207416 w 9144000"/>
              <a:gd name="connsiteY4" fmla="*/ 0 h 3495705"/>
              <a:gd name="connsiteX5" fmla="*/ 9144000 w 9144000"/>
              <a:gd name="connsiteY5" fmla="*/ 22255 h 3495705"/>
              <a:gd name="connsiteX6" fmla="*/ 9144000 w 9144000"/>
              <a:gd name="connsiteY6" fmla="*/ 3495705 h 3495705"/>
              <a:gd name="connsiteX7" fmla="*/ 4776273 w 9144000"/>
              <a:gd name="connsiteY7" fmla="*/ 3495633 h 3495705"/>
              <a:gd name="connsiteX8" fmla="*/ 4776273 w 9144000"/>
              <a:gd name="connsiteY8" fmla="*/ 2745325 h 3495705"/>
              <a:gd name="connsiteX9" fmla="*/ 424558 w 9144000"/>
              <a:gd name="connsiteY9" fmla="*/ 2741665 h 3495705"/>
              <a:gd name="connsiteX10" fmla="*/ 428218 w 9144000"/>
              <a:gd name="connsiteY10" fmla="*/ 3495633 h 3495705"/>
              <a:gd name="connsiteX11" fmla="*/ 0 w 9144000"/>
              <a:gd name="connsiteY11" fmla="*/ 3495705 h 3495705"/>
              <a:gd name="connsiteX12" fmla="*/ 0 w 9144000"/>
              <a:gd name="connsiteY12" fmla="*/ 22255 h 3495705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7450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07416 w 9144000"/>
              <a:gd name="connsiteY4" fmla="*/ 7983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80554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473450">
                <a:moveTo>
                  <a:pt x="0" y="0"/>
                </a:moveTo>
                <a:lnTo>
                  <a:pt x="460678" y="2505"/>
                </a:lnTo>
                <a:cubicBezTo>
                  <a:pt x="467258" y="181367"/>
                  <a:pt x="460712" y="888442"/>
                  <a:pt x="463631" y="1023384"/>
                </a:cubicBezTo>
                <a:lnTo>
                  <a:pt x="1217523" y="1024449"/>
                </a:lnTo>
                <a:cubicBezTo>
                  <a:pt x="1217622" y="1021952"/>
                  <a:pt x="1212357" y="439565"/>
                  <a:pt x="1213464" y="1935"/>
                </a:cubicBezTo>
                <a:lnTo>
                  <a:pt x="9144000" y="0"/>
                </a:lnTo>
                <a:lnTo>
                  <a:pt x="9144000" y="3473450"/>
                </a:lnTo>
                <a:lnTo>
                  <a:pt x="4776273" y="3473378"/>
                </a:lnTo>
                <a:lnTo>
                  <a:pt x="4776273" y="2723070"/>
                </a:lnTo>
                <a:lnTo>
                  <a:pt x="424558" y="2719410"/>
                </a:lnTo>
                <a:lnTo>
                  <a:pt x="428218" y="3473378"/>
                </a:lnTo>
                <a:lnTo>
                  <a:pt x="0" y="3473450"/>
                </a:lnTo>
                <a:lnTo>
                  <a:pt x="0" y="0"/>
                </a:lnTo>
                <a:close/>
              </a:path>
            </a:pathLst>
          </a:custGeom>
          <a:solidFill>
            <a:srgbClr val="EEEFEE"/>
          </a:solidFill>
        </p:spPr>
        <p:txBody>
          <a:bodyPr anchor="ctr"/>
          <a:lstStyle>
            <a:lvl1pPr marL="0" indent="0" algn="ctr">
              <a:buNone/>
              <a:defRPr>
                <a:latin typeface="Helvetica" pitchFamily="34" charset="0"/>
              </a:defRPr>
            </a:lvl1pPr>
          </a:lstStyle>
          <a:p>
            <a:endParaRPr lang="fi-FI"/>
          </a:p>
        </p:txBody>
      </p:sp>
      <p:sp>
        <p:nvSpPr>
          <p:cNvPr id="13" name="Suorakulmio 12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1" name="Suorakulmio 10"/>
          <p:cNvSpPr/>
          <p:nvPr userDrawn="1"/>
        </p:nvSpPr>
        <p:spPr>
          <a:xfrm>
            <a:off x="567765" y="2719296"/>
            <a:ext cx="5797176" cy="209923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95689" y="3227297"/>
            <a:ext cx="4721412" cy="1763059"/>
          </a:xfrm>
        </p:spPr>
        <p:txBody>
          <a:bodyPr anchor="t">
            <a:normAutofit/>
          </a:bodyPr>
          <a:lstStyle>
            <a:lvl1pPr algn="l">
              <a:defRPr sz="3600" b="1" cap="none"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95689" y="5162834"/>
            <a:ext cx="4721412" cy="1142345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  <a:latin typeface="Helvetica" pitchFamily="34" charset="0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>
                <a:solidFill>
                  <a:schemeClr val="accent1"/>
                </a:solidFill>
              </a:rPr>
              <a:t>JYU.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1"/>
          </p:nvPr>
        </p:nvSpPr>
        <p:spPr>
          <a:xfrm>
            <a:off x="6544235" y="3937000"/>
            <a:ext cx="5205507" cy="236817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7.5.2024</a:t>
            </a:fld>
            <a:endParaRPr lang="fi-FI" dirty="0"/>
          </a:p>
        </p:txBody>
      </p:sp>
      <p:grpSp>
        <p:nvGrpSpPr>
          <p:cNvPr id="18" name="Group 23">
            <a:extLst>
              <a:ext uri="{FF2B5EF4-FFF2-40B4-BE49-F238E27FC236}">
                <a16:creationId xmlns:a16="http://schemas.microsoft.com/office/drawing/2014/main" id="{7CC12014-B2EC-EA41-96E7-19C3BE2863A6}"/>
              </a:ext>
            </a:extLst>
          </p:cNvPr>
          <p:cNvGrpSpPr/>
          <p:nvPr userDrawn="1"/>
        </p:nvGrpSpPr>
        <p:grpSpPr>
          <a:xfrm>
            <a:off x="609600" y="0"/>
            <a:ext cx="763388" cy="1028096"/>
            <a:chOff x="457200" y="0"/>
            <a:chExt cx="763388" cy="1028096"/>
          </a:xfrm>
        </p:grpSpPr>
        <p:sp>
          <p:nvSpPr>
            <p:cNvPr id="19" name="Suorakulmio 15">
              <a:extLst>
                <a:ext uri="{FF2B5EF4-FFF2-40B4-BE49-F238E27FC236}">
                  <a16:creationId xmlns:a16="http://schemas.microsoft.com/office/drawing/2014/main" id="{238B4D5D-EBC4-324A-8AD8-11CAE1F82D75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21">
              <a:extLst>
                <a:ext uri="{FF2B5EF4-FFF2-40B4-BE49-F238E27FC236}">
                  <a16:creationId xmlns:a16="http://schemas.microsoft.com/office/drawing/2014/main" id="{0E6BDD09-8E91-5442-BC1F-19805D9B4A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2793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orakulmio 6"/>
          <p:cNvSpPr/>
          <p:nvPr userDrawn="1"/>
        </p:nvSpPr>
        <p:spPr>
          <a:xfrm>
            <a:off x="0" y="3877235"/>
            <a:ext cx="12192000" cy="2980767"/>
          </a:xfrm>
          <a:prstGeom prst="rect">
            <a:avLst/>
          </a:prstGeom>
          <a:solidFill>
            <a:srgbClr val="F156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6" name="Kuvan paikkamerkki 5"/>
          <p:cNvSpPr>
            <a:spLocks noGrp="1"/>
          </p:cNvSpPr>
          <p:nvPr>
            <p:ph type="pic" sz="quarter" idx="12"/>
          </p:nvPr>
        </p:nvSpPr>
        <p:spPr>
          <a:xfrm>
            <a:off x="-2" y="2"/>
            <a:ext cx="12192001" cy="3769783"/>
          </a:xfrm>
          <a:custGeom>
            <a:avLst/>
            <a:gdLst>
              <a:gd name="connsiteX0" fmla="*/ 0 w 9144000"/>
              <a:gd name="connsiteY0" fmla="*/ 0 h 3473450"/>
              <a:gd name="connsiteX1" fmla="*/ 9144000 w 9144000"/>
              <a:gd name="connsiteY1" fmla="*/ 0 h 3473450"/>
              <a:gd name="connsiteX2" fmla="*/ 9144000 w 9144000"/>
              <a:gd name="connsiteY2" fmla="*/ 3473450 h 3473450"/>
              <a:gd name="connsiteX3" fmla="*/ 0 w 9144000"/>
              <a:gd name="connsiteY3" fmla="*/ 3473450 h 3473450"/>
              <a:gd name="connsiteX4" fmla="*/ 0 w 9144000"/>
              <a:gd name="connsiteY4" fmla="*/ 0 h 3473450"/>
              <a:gd name="connsiteX0" fmla="*/ 0 w 9144000"/>
              <a:gd name="connsiteY0" fmla="*/ 0 h 3473450"/>
              <a:gd name="connsiteX1" fmla="*/ 419209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394184 w 9144000"/>
              <a:gd name="connsiteY1" fmla="*/ 12421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9144000 w 9144000"/>
              <a:gd name="connsiteY3" fmla="*/ 0 h 3473450"/>
              <a:gd name="connsiteX4" fmla="*/ 9144000 w 9144000"/>
              <a:gd name="connsiteY4" fmla="*/ 3473450 h 3473450"/>
              <a:gd name="connsiteX5" fmla="*/ 0 w 9144000"/>
              <a:gd name="connsiteY5" fmla="*/ 3473450 h 3473450"/>
              <a:gd name="connsiteX6" fmla="*/ 0 w 9144000"/>
              <a:gd name="connsiteY6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88843 w 9144000"/>
              <a:gd name="connsiteY3" fmla="*/ 6256 h 3473450"/>
              <a:gd name="connsiteX4" fmla="*/ 9144000 w 9144000"/>
              <a:gd name="connsiteY4" fmla="*/ 0 h 3473450"/>
              <a:gd name="connsiteX5" fmla="*/ 9144000 w 9144000"/>
              <a:gd name="connsiteY5" fmla="*/ 3473450 h 3473450"/>
              <a:gd name="connsiteX6" fmla="*/ 0 w 9144000"/>
              <a:gd name="connsiteY6" fmla="*/ 3473450 h 3473450"/>
              <a:gd name="connsiteX7" fmla="*/ 0 w 9144000"/>
              <a:gd name="connsiteY7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37507 w 9144000"/>
              <a:gd name="connsiteY1" fmla="*/ 104986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0459 w 9144000"/>
              <a:gd name="connsiteY3" fmla="*/ 1263011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625856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625856 w 9144000"/>
              <a:gd name="connsiteY8" fmla="*/ 3473378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589614 w 9144000"/>
              <a:gd name="connsiteY8" fmla="*/ 3469718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48884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512187 w 9144000"/>
              <a:gd name="connsiteY3" fmla="*/ 114222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7689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90354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9296 h 3482746"/>
              <a:gd name="connsiteX1" fmla="*/ 460678 w 9144000"/>
              <a:gd name="connsiteY1" fmla="*/ 16985 h 3482746"/>
              <a:gd name="connsiteX2" fmla="*/ 463690 w 9144000"/>
              <a:gd name="connsiteY2" fmla="*/ 1093441 h 3482746"/>
              <a:gd name="connsiteX3" fmla="*/ 1284105 w 9144000"/>
              <a:gd name="connsiteY3" fmla="*/ 1094505 h 3482746"/>
              <a:gd name="connsiteX4" fmla="*/ 1414763 w 9144000"/>
              <a:gd name="connsiteY4" fmla="*/ 0 h 3482746"/>
              <a:gd name="connsiteX5" fmla="*/ 9144000 w 9144000"/>
              <a:gd name="connsiteY5" fmla="*/ 9296 h 3482746"/>
              <a:gd name="connsiteX6" fmla="*/ 9144000 w 9144000"/>
              <a:gd name="connsiteY6" fmla="*/ 3482746 h 3482746"/>
              <a:gd name="connsiteX7" fmla="*/ 4776273 w 9144000"/>
              <a:gd name="connsiteY7" fmla="*/ 3482674 h 3482746"/>
              <a:gd name="connsiteX8" fmla="*/ 4776273 w 9144000"/>
              <a:gd name="connsiteY8" fmla="*/ 2732366 h 3482746"/>
              <a:gd name="connsiteX9" fmla="*/ 424558 w 9144000"/>
              <a:gd name="connsiteY9" fmla="*/ 2728706 h 3482746"/>
              <a:gd name="connsiteX10" fmla="*/ 428218 w 9144000"/>
              <a:gd name="connsiteY10" fmla="*/ 3482674 h 3482746"/>
              <a:gd name="connsiteX11" fmla="*/ 0 w 9144000"/>
              <a:gd name="connsiteY11" fmla="*/ 3482746 h 3482746"/>
              <a:gd name="connsiteX12" fmla="*/ 0 w 9144000"/>
              <a:gd name="connsiteY12" fmla="*/ 9296 h 3482746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5862 w 9144000"/>
              <a:gd name="connsiteY1" fmla="*/ 1434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25266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02144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753918 w 9144000"/>
              <a:gd name="connsiteY2" fmla="*/ 1432687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626918 w 9144000"/>
              <a:gd name="connsiteY2" fmla="*/ 151735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57584 w 9144000"/>
              <a:gd name="connsiteY2" fmla="*/ 1523402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79 w 9144000"/>
              <a:gd name="connsiteY2" fmla="*/ 103354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584583 w 9144000"/>
              <a:gd name="connsiteY2" fmla="*/ 117263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17523 w 9144000"/>
              <a:gd name="connsiteY3" fmla="*/ 102856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22255 h 3495705"/>
              <a:gd name="connsiteX1" fmla="*/ 460678 w 9144000"/>
              <a:gd name="connsiteY1" fmla="*/ 24760 h 3495705"/>
              <a:gd name="connsiteX2" fmla="*/ 463631 w 9144000"/>
              <a:gd name="connsiteY2" fmla="*/ 1045639 h 3495705"/>
              <a:gd name="connsiteX3" fmla="*/ 1217523 w 9144000"/>
              <a:gd name="connsiteY3" fmla="*/ 1046704 h 3495705"/>
              <a:gd name="connsiteX4" fmla="*/ 1207416 w 9144000"/>
              <a:gd name="connsiteY4" fmla="*/ 0 h 3495705"/>
              <a:gd name="connsiteX5" fmla="*/ 9144000 w 9144000"/>
              <a:gd name="connsiteY5" fmla="*/ 22255 h 3495705"/>
              <a:gd name="connsiteX6" fmla="*/ 9144000 w 9144000"/>
              <a:gd name="connsiteY6" fmla="*/ 3495705 h 3495705"/>
              <a:gd name="connsiteX7" fmla="*/ 4776273 w 9144000"/>
              <a:gd name="connsiteY7" fmla="*/ 3495633 h 3495705"/>
              <a:gd name="connsiteX8" fmla="*/ 4776273 w 9144000"/>
              <a:gd name="connsiteY8" fmla="*/ 2745325 h 3495705"/>
              <a:gd name="connsiteX9" fmla="*/ 424558 w 9144000"/>
              <a:gd name="connsiteY9" fmla="*/ 2741665 h 3495705"/>
              <a:gd name="connsiteX10" fmla="*/ 428218 w 9144000"/>
              <a:gd name="connsiteY10" fmla="*/ 3495633 h 3495705"/>
              <a:gd name="connsiteX11" fmla="*/ 0 w 9144000"/>
              <a:gd name="connsiteY11" fmla="*/ 3495705 h 3495705"/>
              <a:gd name="connsiteX12" fmla="*/ 0 w 9144000"/>
              <a:gd name="connsiteY12" fmla="*/ 22255 h 3495705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7450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07416 w 9144000"/>
              <a:gd name="connsiteY4" fmla="*/ 7983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80554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36343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991824 w 9144000"/>
              <a:gd name="connsiteY9" fmla="*/ 3142743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1008757 w 9144000"/>
              <a:gd name="connsiteY9" fmla="*/ 31512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778250"/>
              <a:gd name="connsiteX1" fmla="*/ 460678 w 9144000"/>
              <a:gd name="connsiteY1" fmla="*/ 2505 h 3778250"/>
              <a:gd name="connsiteX2" fmla="*/ 463631 w 9144000"/>
              <a:gd name="connsiteY2" fmla="*/ 1023384 h 3778250"/>
              <a:gd name="connsiteX3" fmla="*/ 1217523 w 9144000"/>
              <a:gd name="connsiteY3" fmla="*/ 1024449 h 3778250"/>
              <a:gd name="connsiteX4" fmla="*/ 1213464 w 9144000"/>
              <a:gd name="connsiteY4" fmla="*/ 1935 h 3778250"/>
              <a:gd name="connsiteX5" fmla="*/ 9144000 w 9144000"/>
              <a:gd name="connsiteY5" fmla="*/ 0 h 3778250"/>
              <a:gd name="connsiteX6" fmla="*/ 9144000 w 9144000"/>
              <a:gd name="connsiteY6" fmla="*/ 3473450 h 3778250"/>
              <a:gd name="connsiteX7" fmla="*/ 0 w 9144000"/>
              <a:gd name="connsiteY7" fmla="*/ 3778250 h 3778250"/>
              <a:gd name="connsiteX8" fmla="*/ 0 w 9144000"/>
              <a:gd name="connsiteY8" fmla="*/ 0 h 3778250"/>
              <a:gd name="connsiteX0" fmla="*/ 0 w 9144000"/>
              <a:gd name="connsiteY0" fmla="*/ 0 h 3778250"/>
              <a:gd name="connsiteX1" fmla="*/ 460678 w 9144000"/>
              <a:gd name="connsiteY1" fmla="*/ 2505 h 3778250"/>
              <a:gd name="connsiteX2" fmla="*/ 463631 w 9144000"/>
              <a:gd name="connsiteY2" fmla="*/ 1023384 h 3778250"/>
              <a:gd name="connsiteX3" fmla="*/ 1217523 w 9144000"/>
              <a:gd name="connsiteY3" fmla="*/ 1024449 h 3778250"/>
              <a:gd name="connsiteX4" fmla="*/ 1213464 w 9144000"/>
              <a:gd name="connsiteY4" fmla="*/ 1935 h 3778250"/>
              <a:gd name="connsiteX5" fmla="*/ 9144000 w 9144000"/>
              <a:gd name="connsiteY5" fmla="*/ 0 h 3778250"/>
              <a:gd name="connsiteX6" fmla="*/ 9144000 w 9144000"/>
              <a:gd name="connsiteY6" fmla="*/ 3769783 h 3778250"/>
              <a:gd name="connsiteX7" fmla="*/ 0 w 9144000"/>
              <a:gd name="connsiteY7" fmla="*/ 3778250 h 3778250"/>
              <a:gd name="connsiteX8" fmla="*/ 0 w 9144000"/>
              <a:gd name="connsiteY8" fmla="*/ 0 h 3778250"/>
              <a:gd name="connsiteX0" fmla="*/ 0 w 9144000"/>
              <a:gd name="connsiteY0" fmla="*/ 0 h 3769783"/>
              <a:gd name="connsiteX1" fmla="*/ 460678 w 9144000"/>
              <a:gd name="connsiteY1" fmla="*/ 2505 h 3769783"/>
              <a:gd name="connsiteX2" fmla="*/ 463631 w 9144000"/>
              <a:gd name="connsiteY2" fmla="*/ 1023384 h 3769783"/>
              <a:gd name="connsiteX3" fmla="*/ 1217523 w 9144000"/>
              <a:gd name="connsiteY3" fmla="*/ 1024449 h 3769783"/>
              <a:gd name="connsiteX4" fmla="*/ 1213464 w 9144000"/>
              <a:gd name="connsiteY4" fmla="*/ 1935 h 3769783"/>
              <a:gd name="connsiteX5" fmla="*/ 9144000 w 9144000"/>
              <a:gd name="connsiteY5" fmla="*/ 0 h 3769783"/>
              <a:gd name="connsiteX6" fmla="*/ 9144000 w 9144000"/>
              <a:gd name="connsiteY6" fmla="*/ 3769783 h 3769783"/>
              <a:gd name="connsiteX7" fmla="*/ 4812 w 9144000"/>
              <a:gd name="connsiteY7" fmla="*/ 3638684 h 3769783"/>
              <a:gd name="connsiteX8" fmla="*/ 0 w 9144000"/>
              <a:gd name="connsiteY8" fmla="*/ 0 h 3769783"/>
              <a:gd name="connsiteX0" fmla="*/ 0 w 9144000"/>
              <a:gd name="connsiteY0" fmla="*/ 0 h 3769783"/>
              <a:gd name="connsiteX1" fmla="*/ 460678 w 9144000"/>
              <a:gd name="connsiteY1" fmla="*/ 2505 h 3769783"/>
              <a:gd name="connsiteX2" fmla="*/ 463631 w 9144000"/>
              <a:gd name="connsiteY2" fmla="*/ 1023384 h 3769783"/>
              <a:gd name="connsiteX3" fmla="*/ 1217523 w 9144000"/>
              <a:gd name="connsiteY3" fmla="*/ 1024449 h 3769783"/>
              <a:gd name="connsiteX4" fmla="*/ 1213464 w 9144000"/>
              <a:gd name="connsiteY4" fmla="*/ 1935 h 3769783"/>
              <a:gd name="connsiteX5" fmla="*/ 9144000 w 9144000"/>
              <a:gd name="connsiteY5" fmla="*/ 0 h 3769783"/>
              <a:gd name="connsiteX6" fmla="*/ 9144000 w 9144000"/>
              <a:gd name="connsiteY6" fmla="*/ 3769783 h 3769783"/>
              <a:gd name="connsiteX7" fmla="*/ 4812 w 9144000"/>
              <a:gd name="connsiteY7" fmla="*/ 3763813 h 3769783"/>
              <a:gd name="connsiteX8" fmla="*/ 0 w 9144000"/>
              <a:gd name="connsiteY8" fmla="*/ 0 h 3769783"/>
              <a:gd name="connsiteX0" fmla="*/ 1 w 9144001"/>
              <a:gd name="connsiteY0" fmla="*/ 0 h 3769783"/>
              <a:gd name="connsiteX1" fmla="*/ 460679 w 9144001"/>
              <a:gd name="connsiteY1" fmla="*/ 2505 h 3769783"/>
              <a:gd name="connsiteX2" fmla="*/ 463632 w 9144001"/>
              <a:gd name="connsiteY2" fmla="*/ 1023384 h 3769783"/>
              <a:gd name="connsiteX3" fmla="*/ 1217524 w 9144001"/>
              <a:gd name="connsiteY3" fmla="*/ 1024449 h 3769783"/>
              <a:gd name="connsiteX4" fmla="*/ 1213465 w 9144001"/>
              <a:gd name="connsiteY4" fmla="*/ 1935 h 3769783"/>
              <a:gd name="connsiteX5" fmla="*/ 9144001 w 9144001"/>
              <a:gd name="connsiteY5" fmla="*/ 0 h 3769783"/>
              <a:gd name="connsiteX6" fmla="*/ 9144001 w 9144001"/>
              <a:gd name="connsiteY6" fmla="*/ 3769783 h 3769783"/>
              <a:gd name="connsiteX7" fmla="*/ 0 w 9144001"/>
              <a:gd name="connsiteY7" fmla="*/ 3768626 h 3769783"/>
              <a:gd name="connsiteX8" fmla="*/ 1 w 9144001"/>
              <a:gd name="connsiteY8" fmla="*/ 0 h 3769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1" h="3769783">
                <a:moveTo>
                  <a:pt x="1" y="0"/>
                </a:moveTo>
                <a:lnTo>
                  <a:pt x="460679" y="2505"/>
                </a:lnTo>
                <a:cubicBezTo>
                  <a:pt x="467259" y="181367"/>
                  <a:pt x="460713" y="888442"/>
                  <a:pt x="463632" y="1023384"/>
                </a:cubicBezTo>
                <a:lnTo>
                  <a:pt x="1217524" y="1024449"/>
                </a:lnTo>
                <a:cubicBezTo>
                  <a:pt x="1217623" y="1021952"/>
                  <a:pt x="1212358" y="439565"/>
                  <a:pt x="1213465" y="1935"/>
                </a:cubicBezTo>
                <a:lnTo>
                  <a:pt x="9144001" y="0"/>
                </a:lnTo>
                <a:lnTo>
                  <a:pt x="9144001" y="3769783"/>
                </a:lnTo>
                <a:lnTo>
                  <a:pt x="0" y="3768626"/>
                </a:lnTo>
                <a:cubicBezTo>
                  <a:pt x="0" y="2512417"/>
                  <a:pt x="1" y="1256209"/>
                  <a:pt x="1" y="0"/>
                </a:cubicBezTo>
                <a:close/>
              </a:path>
            </a:pathLst>
          </a:custGeom>
          <a:solidFill>
            <a:srgbClr val="EEEFEE"/>
          </a:solidFill>
        </p:spPr>
        <p:txBody>
          <a:bodyPr anchor="ctr"/>
          <a:lstStyle>
            <a:lvl1pPr marL="0" indent="0" algn="ctr">
              <a:buNone/>
              <a:defRPr>
                <a:latin typeface="Helvetica" pitchFamily="34" charset="0"/>
              </a:defRPr>
            </a:lvl1pPr>
          </a:lstStyle>
          <a:p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rgbClr val="002957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7.5.2024</a:t>
            </a:fld>
            <a:endParaRPr lang="fi-FI" dirty="0"/>
          </a:p>
        </p:txBody>
      </p:sp>
      <p:sp>
        <p:nvSpPr>
          <p:cNvPr id="19" name="Suorakulmio 18"/>
          <p:cNvSpPr/>
          <p:nvPr userDrawn="1"/>
        </p:nvSpPr>
        <p:spPr>
          <a:xfrm>
            <a:off x="609601" y="0"/>
            <a:ext cx="763387" cy="102809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>
              <a:latin typeface="Helvetica" pitchFamily="34" charset="0"/>
            </a:endParaRPr>
          </a:p>
        </p:txBody>
      </p:sp>
      <p:sp>
        <p:nvSpPr>
          <p:cNvPr id="26" name="Otsikko 1"/>
          <p:cNvSpPr>
            <a:spLocks noGrp="1"/>
          </p:cNvSpPr>
          <p:nvPr>
            <p:ph type="title"/>
          </p:nvPr>
        </p:nvSpPr>
        <p:spPr>
          <a:xfrm>
            <a:off x="963084" y="4085665"/>
            <a:ext cx="10363200" cy="1043773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27" name="Suorakulmio 7"/>
          <p:cNvSpPr/>
          <p:nvPr userDrawn="1"/>
        </p:nvSpPr>
        <p:spPr>
          <a:xfrm>
            <a:off x="0" y="3764582"/>
            <a:ext cx="12192000" cy="112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28" name="Tekstin paikkamerkki 2"/>
          <p:cNvSpPr>
            <a:spLocks noGrp="1"/>
          </p:cNvSpPr>
          <p:nvPr>
            <p:ph idx="13" hasCustomPrompt="1"/>
          </p:nvPr>
        </p:nvSpPr>
        <p:spPr>
          <a:xfrm>
            <a:off x="963086" y="5314394"/>
            <a:ext cx="10456884" cy="1177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chemeClr val="bg1"/>
              </a:buClr>
              <a:defRPr sz="2000" b="1">
                <a:solidFill>
                  <a:schemeClr val="bg1"/>
                </a:solidFill>
                <a:latin typeface="Helvetica" pitchFamily="34" charset="0"/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4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24" name="Kuva 21">
            <a:extLst>
              <a:ext uri="{FF2B5EF4-FFF2-40B4-BE49-F238E27FC236}">
                <a16:creationId xmlns:a16="http://schemas.microsoft.com/office/drawing/2014/main" id="{0C0380FA-38CB-A64D-99C6-C526E11736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17" y="165903"/>
            <a:ext cx="323551" cy="7364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orakulmio 6"/>
          <p:cNvSpPr/>
          <p:nvPr userDrawn="1"/>
        </p:nvSpPr>
        <p:spPr>
          <a:xfrm>
            <a:off x="0" y="3877235"/>
            <a:ext cx="12192000" cy="298076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6" name="Kuvan paikkamerkki 5"/>
          <p:cNvSpPr>
            <a:spLocks noGrp="1"/>
          </p:cNvSpPr>
          <p:nvPr>
            <p:ph type="pic" sz="quarter" idx="12"/>
          </p:nvPr>
        </p:nvSpPr>
        <p:spPr>
          <a:xfrm>
            <a:off x="-2" y="2"/>
            <a:ext cx="12192001" cy="3769783"/>
          </a:xfrm>
          <a:custGeom>
            <a:avLst/>
            <a:gdLst>
              <a:gd name="connsiteX0" fmla="*/ 0 w 9144000"/>
              <a:gd name="connsiteY0" fmla="*/ 0 h 3473450"/>
              <a:gd name="connsiteX1" fmla="*/ 9144000 w 9144000"/>
              <a:gd name="connsiteY1" fmla="*/ 0 h 3473450"/>
              <a:gd name="connsiteX2" fmla="*/ 9144000 w 9144000"/>
              <a:gd name="connsiteY2" fmla="*/ 3473450 h 3473450"/>
              <a:gd name="connsiteX3" fmla="*/ 0 w 9144000"/>
              <a:gd name="connsiteY3" fmla="*/ 3473450 h 3473450"/>
              <a:gd name="connsiteX4" fmla="*/ 0 w 9144000"/>
              <a:gd name="connsiteY4" fmla="*/ 0 h 3473450"/>
              <a:gd name="connsiteX0" fmla="*/ 0 w 9144000"/>
              <a:gd name="connsiteY0" fmla="*/ 0 h 3473450"/>
              <a:gd name="connsiteX1" fmla="*/ 419209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394184 w 9144000"/>
              <a:gd name="connsiteY1" fmla="*/ 12421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9144000 w 9144000"/>
              <a:gd name="connsiteY3" fmla="*/ 0 h 3473450"/>
              <a:gd name="connsiteX4" fmla="*/ 9144000 w 9144000"/>
              <a:gd name="connsiteY4" fmla="*/ 3473450 h 3473450"/>
              <a:gd name="connsiteX5" fmla="*/ 0 w 9144000"/>
              <a:gd name="connsiteY5" fmla="*/ 3473450 h 3473450"/>
              <a:gd name="connsiteX6" fmla="*/ 0 w 9144000"/>
              <a:gd name="connsiteY6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88843 w 9144000"/>
              <a:gd name="connsiteY3" fmla="*/ 6256 h 3473450"/>
              <a:gd name="connsiteX4" fmla="*/ 9144000 w 9144000"/>
              <a:gd name="connsiteY4" fmla="*/ 0 h 3473450"/>
              <a:gd name="connsiteX5" fmla="*/ 9144000 w 9144000"/>
              <a:gd name="connsiteY5" fmla="*/ 3473450 h 3473450"/>
              <a:gd name="connsiteX6" fmla="*/ 0 w 9144000"/>
              <a:gd name="connsiteY6" fmla="*/ 3473450 h 3473450"/>
              <a:gd name="connsiteX7" fmla="*/ 0 w 9144000"/>
              <a:gd name="connsiteY7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37507 w 9144000"/>
              <a:gd name="connsiteY1" fmla="*/ 104986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0459 w 9144000"/>
              <a:gd name="connsiteY3" fmla="*/ 1263011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625856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625856 w 9144000"/>
              <a:gd name="connsiteY8" fmla="*/ 3473378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589614 w 9144000"/>
              <a:gd name="connsiteY8" fmla="*/ 3469718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48884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512187 w 9144000"/>
              <a:gd name="connsiteY3" fmla="*/ 114222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7689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90354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9296 h 3482746"/>
              <a:gd name="connsiteX1" fmla="*/ 460678 w 9144000"/>
              <a:gd name="connsiteY1" fmla="*/ 16985 h 3482746"/>
              <a:gd name="connsiteX2" fmla="*/ 463690 w 9144000"/>
              <a:gd name="connsiteY2" fmla="*/ 1093441 h 3482746"/>
              <a:gd name="connsiteX3" fmla="*/ 1284105 w 9144000"/>
              <a:gd name="connsiteY3" fmla="*/ 1094505 h 3482746"/>
              <a:gd name="connsiteX4" fmla="*/ 1414763 w 9144000"/>
              <a:gd name="connsiteY4" fmla="*/ 0 h 3482746"/>
              <a:gd name="connsiteX5" fmla="*/ 9144000 w 9144000"/>
              <a:gd name="connsiteY5" fmla="*/ 9296 h 3482746"/>
              <a:gd name="connsiteX6" fmla="*/ 9144000 w 9144000"/>
              <a:gd name="connsiteY6" fmla="*/ 3482746 h 3482746"/>
              <a:gd name="connsiteX7" fmla="*/ 4776273 w 9144000"/>
              <a:gd name="connsiteY7" fmla="*/ 3482674 h 3482746"/>
              <a:gd name="connsiteX8" fmla="*/ 4776273 w 9144000"/>
              <a:gd name="connsiteY8" fmla="*/ 2732366 h 3482746"/>
              <a:gd name="connsiteX9" fmla="*/ 424558 w 9144000"/>
              <a:gd name="connsiteY9" fmla="*/ 2728706 h 3482746"/>
              <a:gd name="connsiteX10" fmla="*/ 428218 w 9144000"/>
              <a:gd name="connsiteY10" fmla="*/ 3482674 h 3482746"/>
              <a:gd name="connsiteX11" fmla="*/ 0 w 9144000"/>
              <a:gd name="connsiteY11" fmla="*/ 3482746 h 3482746"/>
              <a:gd name="connsiteX12" fmla="*/ 0 w 9144000"/>
              <a:gd name="connsiteY12" fmla="*/ 9296 h 3482746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5862 w 9144000"/>
              <a:gd name="connsiteY1" fmla="*/ 1434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25266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02144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753918 w 9144000"/>
              <a:gd name="connsiteY2" fmla="*/ 1432687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626918 w 9144000"/>
              <a:gd name="connsiteY2" fmla="*/ 151735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57584 w 9144000"/>
              <a:gd name="connsiteY2" fmla="*/ 1523402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79 w 9144000"/>
              <a:gd name="connsiteY2" fmla="*/ 103354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584583 w 9144000"/>
              <a:gd name="connsiteY2" fmla="*/ 117263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17523 w 9144000"/>
              <a:gd name="connsiteY3" fmla="*/ 102856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22255 h 3495705"/>
              <a:gd name="connsiteX1" fmla="*/ 460678 w 9144000"/>
              <a:gd name="connsiteY1" fmla="*/ 24760 h 3495705"/>
              <a:gd name="connsiteX2" fmla="*/ 463631 w 9144000"/>
              <a:gd name="connsiteY2" fmla="*/ 1045639 h 3495705"/>
              <a:gd name="connsiteX3" fmla="*/ 1217523 w 9144000"/>
              <a:gd name="connsiteY3" fmla="*/ 1046704 h 3495705"/>
              <a:gd name="connsiteX4" fmla="*/ 1207416 w 9144000"/>
              <a:gd name="connsiteY4" fmla="*/ 0 h 3495705"/>
              <a:gd name="connsiteX5" fmla="*/ 9144000 w 9144000"/>
              <a:gd name="connsiteY5" fmla="*/ 22255 h 3495705"/>
              <a:gd name="connsiteX6" fmla="*/ 9144000 w 9144000"/>
              <a:gd name="connsiteY6" fmla="*/ 3495705 h 3495705"/>
              <a:gd name="connsiteX7" fmla="*/ 4776273 w 9144000"/>
              <a:gd name="connsiteY7" fmla="*/ 3495633 h 3495705"/>
              <a:gd name="connsiteX8" fmla="*/ 4776273 w 9144000"/>
              <a:gd name="connsiteY8" fmla="*/ 2745325 h 3495705"/>
              <a:gd name="connsiteX9" fmla="*/ 424558 w 9144000"/>
              <a:gd name="connsiteY9" fmla="*/ 2741665 h 3495705"/>
              <a:gd name="connsiteX10" fmla="*/ 428218 w 9144000"/>
              <a:gd name="connsiteY10" fmla="*/ 3495633 h 3495705"/>
              <a:gd name="connsiteX11" fmla="*/ 0 w 9144000"/>
              <a:gd name="connsiteY11" fmla="*/ 3495705 h 3495705"/>
              <a:gd name="connsiteX12" fmla="*/ 0 w 9144000"/>
              <a:gd name="connsiteY12" fmla="*/ 22255 h 3495705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7450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07416 w 9144000"/>
              <a:gd name="connsiteY4" fmla="*/ 7983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80554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36343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991824 w 9144000"/>
              <a:gd name="connsiteY9" fmla="*/ 3142743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1008757 w 9144000"/>
              <a:gd name="connsiteY9" fmla="*/ 31512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778250"/>
              <a:gd name="connsiteX1" fmla="*/ 460678 w 9144000"/>
              <a:gd name="connsiteY1" fmla="*/ 2505 h 3778250"/>
              <a:gd name="connsiteX2" fmla="*/ 463631 w 9144000"/>
              <a:gd name="connsiteY2" fmla="*/ 1023384 h 3778250"/>
              <a:gd name="connsiteX3" fmla="*/ 1217523 w 9144000"/>
              <a:gd name="connsiteY3" fmla="*/ 1024449 h 3778250"/>
              <a:gd name="connsiteX4" fmla="*/ 1213464 w 9144000"/>
              <a:gd name="connsiteY4" fmla="*/ 1935 h 3778250"/>
              <a:gd name="connsiteX5" fmla="*/ 9144000 w 9144000"/>
              <a:gd name="connsiteY5" fmla="*/ 0 h 3778250"/>
              <a:gd name="connsiteX6" fmla="*/ 9144000 w 9144000"/>
              <a:gd name="connsiteY6" fmla="*/ 3473450 h 3778250"/>
              <a:gd name="connsiteX7" fmla="*/ 0 w 9144000"/>
              <a:gd name="connsiteY7" fmla="*/ 3778250 h 3778250"/>
              <a:gd name="connsiteX8" fmla="*/ 0 w 9144000"/>
              <a:gd name="connsiteY8" fmla="*/ 0 h 3778250"/>
              <a:gd name="connsiteX0" fmla="*/ 0 w 9144000"/>
              <a:gd name="connsiteY0" fmla="*/ 0 h 3778250"/>
              <a:gd name="connsiteX1" fmla="*/ 460678 w 9144000"/>
              <a:gd name="connsiteY1" fmla="*/ 2505 h 3778250"/>
              <a:gd name="connsiteX2" fmla="*/ 463631 w 9144000"/>
              <a:gd name="connsiteY2" fmla="*/ 1023384 h 3778250"/>
              <a:gd name="connsiteX3" fmla="*/ 1217523 w 9144000"/>
              <a:gd name="connsiteY3" fmla="*/ 1024449 h 3778250"/>
              <a:gd name="connsiteX4" fmla="*/ 1213464 w 9144000"/>
              <a:gd name="connsiteY4" fmla="*/ 1935 h 3778250"/>
              <a:gd name="connsiteX5" fmla="*/ 9144000 w 9144000"/>
              <a:gd name="connsiteY5" fmla="*/ 0 h 3778250"/>
              <a:gd name="connsiteX6" fmla="*/ 9144000 w 9144000"/>
              <a:gd name="connsiteY6" fmla="*/ 3769783 h 3778250"/>
              <a:gd name="connsiteX7" fmla="*/ 0 w 9144000"/>
              <a:gd name="connsiteY7" fmla="*/ 3778250 h 3778250"/>
              <a:gd name="connsiteX8" fmla="*/ 0 w 9144000"/>
              <a:gd name="connsiteY8" fmla="*/ 0 h 3778250"/>
              <a:gd name="connsiteX0" fmla="*/ 0 w 9144000"/>
              <a:gd name="connsiteY0" fmla="*/ 0 h 3769783"/>
              <a:gd name="connsiteX1" fmla="*/ 460678 w 9144000"/>
              <a:gd name="connsiteY1" fmla="*/ 2505 h 3769783"/>
              <a:gd name="connsiteX2" fmla="*/ 463631 w 9144000"/>
              <a:gd name="connsiteY2" fmla="*/ 1023384 h 3769783"/>
              <a:gd name="connsiteX3" fmla="*/ 1217523 w 9144000"/>
              <a:gd name="connsiteY3" fmla="*/ 1024449 h 3769783"/>
              <a:gd name="connsiteX4" fmla="*/ 1213464 w 9144000"/>
              <a:gd name="connsiteY4" fmla="*/ 1935 h 3769783"/>
              <a:gd name="connsiteX5" fmla="*/ 9144000 w 9144000"/>
              <a:gd name="connsiteY5" fmla="*/ 0 h 3769783"/>
              <a:gd name="connsiteX6" fmla="*/ 9144000 w 9144000"/>
              <a:gd name="connsiteY6" fmla="*/ 3769783 h 3769783"/>
              <a:gd name="connsiteX7" fmla="*/ 4812 w 9144000"/>
              <a:gd name="connsiteY7" fmla="*/ 3638684 h 3769783"/>
              <a:gd name="connsiteX8" fmla="*/ 0 w 9144000"/>
              <a:gd name="connsiteY8" fmla="*/ 0 h 3769783"/>
              <a:gd name="connsiteX0" fmla="*/ 0 w 9144000"/>
              <a:gd name="connsiteY0" fmla="*/ 0 h 3769783"/>
              <a:gd name="connsiteX1" fmla="*/ 460678 w 9144000"/>
              <a:gd name="connsiteY1" fmla="*/ 2505 h 3769783"/>
              <a:gd name="connsiteX2" fmla="*/ 463631 w 9144000"/>
              <a:gd name="connsiteY2" fmla="*/ 1023384 h 3769783"/>
              <a:gd name="connsiteX3" fmla="*/ 1217523 w 9144000"/>
              <a:gd name="connsiteY3" fmla="*/ 1024449 h 3769783"/>
              <a:gd name="connsiteX4" fmla="*/ 1213464 w 9144000"/>
              <a:gd name="connsiteY4" fmla="*/ 1935 h 3769783"/>
              <a:gd name="connsiteX5" fmla="*/ 9144000 w 9144000"/>
              <a:gd name="connsiteY5" fmla="*/ 0 h 3769783"/>
              <a:gd name="connsiteX6" fmla="*/ 9144000 w 9144000"/>
              <a:gd name="connsiteY6" fmla="*/ 3769783 h 3769783"/>
              <a:gd name="connsiteX7" fmla="*/ 4812 w 9144000"/>
              <a:gd name="connsiteY7" fmla="*/ 3763813 h 3769783"/>
              <a:gd name="connsiteX8" fmla="*/ 0 w 9144000"/>
              <a:gd name="connsiteY8" fmla="*/ 0 h 3769783"/>
              <a:gd name="connsiteX0" fmla="*/ 1 w 9144001"/>
              <a:gd name="connsiteY0" fmla="*/ 0 h 3769783"/>
              <a:gd name="connsiteX1" fmla="*/ 460679 w 9144001"/>
              <a:gd name="connsiteY1" fmla="*/ 2505 h 3769783"/>
              <a:gd name="connsiteX2" fmla="*/ 463632 w 9144001"/>
              <a:gd name="connsiteY2" fmla="*/ 1023384 h 3769783"/>
              <a:gd name="connsiteX3" fmla="*/ 1217524 w 9144001"/>
              <a:gd name="connsiteY3" fmla="*/ 1024449 h 3769783"/>
              <a:gd name="connsiteX4" fmla="*/ 1213465 w 9144001"/>
              <a:gd name="connsiteY4" fmla="*/ 1935 h 3769783"/>
              <a:gd name="connsiteX5" fmla="*/ 9144001 w 9144001"/>
              <a:gd name="connsiteY5" fmla="*/ 0 h 3769783"/>
              <a:gd name="connsiteX6" fmla="*/ 9144001 w 9144001"/>
              <a:gd name="connsiteY6" fmla="*/ 3769783 h 3769783"/>
              <a:gd name="connsiteX7" fmla="*/ 0 w 9144001"/>
              <a:gd name="connsiteY7" fmla="*/ 3768626 h 3769783"/>
              <a:gd name="connsiteX8" fmla="*/ 1 w 9144001"/>
              <a:gd name="connsiteY8" fmla="*/ 0 h 3769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1" h="3769783">
                <a:moveTo>
                  <a:pt x="1" y="0"/>
                </a:moveTo>
                <a:lnTo>
                  <a:pt x="460679" y="2505"/>
                </a:lnTo>
                <a:cubicBezTo>
                  <a:pt x="467259" y="181367"/>
                  <a:pt x="460713" y="888442"/>
                  <a:pt x="463632" y="1023384"/>
                </a:cubicBezTo>
                <a:lnTo>
                  <a:pt x="1217524" y="1024449"/>
                </a:lnTo>
                <a:cubicBezTo>
                  <a:pt x="1217623" y="1021952"/>
                  <a:pt x="1212358" y="439565"/>
                  <a:pt x="1213465" y="1935"/>
                </a:cubicBezTo>
                <a:lnTo>
                  <a:pt x="9144001" y="0"/>
                </a:lnTo>
                <a:lnTo>
                  <a:pt x="9144001" y="3769783"/>
                </a:lnTo>
                <a:lnTo>
                  <a:pt x="0" y="3768626"/>
                </a:lnTo>
                <a:cubicBezTo>
                  <a:pt x="0" y="2512417"/>
                  <a:pt x="1" y="1256209"/>
                  <a:pt x="1" y="0"/>
                </a:cubicBezTo>
                <a:close/>
              </a:path>
            </a:pathLst>
          </a:custGeom>
          <a:solidFill>
            <a:srgbClr val="EEEFEE"/>
          </a:solidFill>
        </p:spPr>
        <p:txBody>
          <a:bodyPr anchor="ctr"/>
          <a:lstStyle>
            <a:lvl1pPr marL="0" indent="0" algn="ctr">
              <a:buNone/>
              <a:defRPr>
                <a:latin typeface="Helvetica" pitchFamily="34" charset="0"/>
              </a:defRPr>
            </a:lvl1pPr>
          </a:lstStyle>
          <a:p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7.5.2024</a:t>
            </a:fld>
            <a:endParaRPr lang="fi-FI" dirty="0"/>
          </a:p>
        </p:txBody>
      </p:sp>
      <p:sp>
        <p:nvSpPr>
          <p:cNvPr id="26" name="Otsikko 1"/>
          <p:cNvSpPr>
            <a:spLocks noGrp="1"/>
          </p:cNvSpPr>
          <p:nvPr>
            <p:ph type="title"/>
          </p:nvPr>
        </p:nvSpPr>
        <p:spPr>
          <a:xfrm>
            <a:off x="963084" y="4085665"/>
            <a:ext cx="10363200" cy="1043773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27" name="Suorakulmio 7"/>
          <p:cNvSpPr/>
          <p:nvPr userDrawn="1"/>
        </p:nvSpPr>
        <p:spPr>
          <a:xfrm>
            <a:off x="0" y="3764582"/>
            <a:ext cx="12192000" cy="11265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28" name="Tekstin paikkamerkki 2"/>
          <p:cNvSpPr>
            <a:spLocks noGrp="1"/>
          </p:cNvSpPr>
          <p:nvPr>
            <p:ph idx="13" hasCustomPrompt="1"/>
          </p:nvPr>
        </p:nvSpPr>
        <p:spPr>
          <a:xfrm>
            <a:off x="963086" y="5314394"/>
            <a:ext cx="10456884" cy="1177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chemeClr val="bg1"/>
              </a:buClr>
              <a:defRPr sz="2000" b="1">
                <a:solidFill>
                  <a:schemeClr val="bg1"/>
                </a:solidFill>
                <a:latin typeface="Helvetica" pitchFamily="34" charset="0"/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4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grpSp>
        <p:nvGrpSpPr>
          <p:cNvPr id="18" name="Group 23">
            <a:extLst>
              <a:ext uri="{FF2B5EF4-FFF2-40B4-BE49-F238E27FC236}">
                <a16:creationId xmlns:a16="http://schemas.microsoft.com/office/drawing/2014/main" id="{49713AF5-3137-1E45-8102-47FB99AD88FA}"/>
              </a:ext>
            </a:extLst>
          </p:cNvPr>
          <p:cNvGrpSpPr/>
          <p:nvPr userDrawn="1"/>
        </p:nvGrpSpPr>
        <p:grpSpPr>
          <a:xfrm>
            <a:off x="609600" y="0"/>
            <a:ext cx="763388" cy="1028096"/>
            <a:chOff x="457200" y="0"/>
            <a:chExt cx="763388" cy="1028096"/>
          </a:xfrm>
        </p:grpSpPr>
        <p:sp>
          <p:nvSpPr>
            <p:cNvPr id="19" name="Suorakulmio 15">
              <a:extLst>
                <a:ext uri="{FF2B5EF4-FFF2-40B4-BE49-F238E27FC236}">
                  <a16:creationId xmlns:a16="http://schemas.microsoft.com/office/drawing/2014/main" id="{43240E60-0C26-104E-9872-98AFA209BB3C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21">
              <a:extLst>
                <a:ext uri="{FF2B5EF4-FFF2-40B4-BE49-F238E27FC236}">
                  <a16:creationId xmlns:a16="http://schemas.microsoft.com/office/drawing/2014/main" id="{CE874B42-071B-7847-817D-6FC9A83E2A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tsikon paikkamerkki 1"/>
          <p:cNvSpPr>
            <a:spLocks noGrp="1"/>
          </p:cNvSpPr>
          <p:nvPr>
            <p:ph type="title"/>
          </p:nvPr>
        </p:nvSpPr>
        <p:spPr>
          <a:xfrm>
            <a:off x="609603" y="637579"/>
            <a:ext cx="9824559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3" name="Tekstin paikkamerkki 2"/>
          <p:cNvSpPr>
            <a:spLocks noGrp="1"/>
          </p:cNvSpPr>
          <p:nvPr>
            <p:ph idx="1"/>
          </p:nvPr>
        </p:nvSpPr>
        <p:spPr>
          <a:xfrm>
            <a:off x="609600" y="1844699"/>
            <a:ext cx="109728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7.5.2024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8678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844700"/>
            <a:ext cx="5384800" cy="4557157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844700"/>
            <a:ext cx="5384800" cy="4557157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7.5.2024</a:t>
            </a:fld>
            <a:endParaRPr lang="fi-FI" dirty="0"/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</p:spTree>
    <p:extLst>
      <p:ext uri="{BB962C8B-B14F-4D97-AF65-F5344CB8AC3E}">
        <p14:creationId xmlns:p14="http://schemas.microsoft.com/office/powerpoint/2010/main" val="31263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844700"/>
            <a:ext cx="5386917" cy="85239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697091"/>
            <a:ext cx="5386917" cy="3704765"/>
          </a:xfrm>
        </p:spPr>
        <p:txBody>
          <a:bodyPr>
            <a:normAutofit/>
          </a:bodyPr>
          <a:lstStyle>
            <a:lvl1pPr>
              <a:defRPr sz="20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600">
                <a:latin typeface="Helvetica" pitchFamily="34" charset="0"/>
              </a:defRPr>
            </a:lvl3pPr>
            <a:lvl4pPr>
              <a:defRPr sz="1400">
                <a:latin typeface="Helvetica" pitchFamily="34" charset="0"/>
              </a:defRPr>
            </a:lvl4pPr>
            <a:lvl5pPr>
              <a:defRPr sz="1400">
                <a:latin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70" y="1844700"/>
            <a:ext cx="5389033" cy="85239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70" y="2697091"/>
            <a:ext cx="5389033" cy="3704765"/>
          </a:xfrm>
        </p:spPr>
        <p:txBody>
          <a:bodyPr>
            <a:normAutofit/>
          </a:bodyPr>
          <a:lstStyle>
            <a:lvl1pPr>
              <a:defRPr sz="20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600">
                <a:latin typeface="Helvetica" pitchFamily="34" charset="0"/>
              </a:defRPr>
            </a:lvl3pPr>
            <a:lvl4pPr>
              <a:defRPr sz="1400">
                <a:latin typeface="Helvetica" pitchFamily="34" charset="0"/>
              </a:defRPr>
            </a:lvl4pPr>
            <a:lvl5pPr>
              <a:defRPr sz="1400">
                <a:latin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7.5.2024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37577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4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0" name="Suora yhdysviiva 9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7.5.2024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56148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9362FDF5-0D5A-45F3-A2FF-CDA2E3444C38}" type="datetime1">
              <a:rPr lang="fi-FI" smtClean="0"/>
              <a:pPr/>
              <a:t>7.5.2024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</a:t>
            </a:r>
            <a:r>
              <a:rPr lang="fi-FI" b="1" dirty="0"/>
              <a:t>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BC065B45-614E-E14D-B4BE-ACD22F60824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2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hf hdr="0"/>
  <p:txStyles>
    <p:titleStyle>
      <a:lvl1pPr algn="ctr" defTabSz="457189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bg1"/>
          </a:solidFill>
          <a:latin typeface="Helvetica"/>
          <a:ea typeface="+mj-ea"/>
          <a:cs typeface="Helvetica"/>
        </a:defRPr>
      </a:lvl1pPr>
    </p:titleStyle>
    <p:bodyStyle>
      <a:lvl1pPr marL="342891" indent="-342891" algn="l" defTabSz="457189" rtl="0" eaLnBrk="1" latinLnBrk="0" hangingPunct="1">
        <a:lnSpc>
          <a:spcPct val="100000"/>
        </a:lnSpc>
        <a:spcBef>
          <a:spcPts val="768"/>
        </a:spcBef>
        <a:buFont typeface="Arial"/>
        <a:buChar char="•"/>
        <a:defRPr sz="3200" kern="1200">
          <a:solidFill>
            <a:srgbClr val="FFFFFF"/>
          </a:solidFill>
          <a:latin typeface="Helvetica"/>
          <a:ea typeface="+mn-ea"/>
          <a:cs typeface="Helvetica"/>
        </a:defRPr>
      </a:lvl1pPr>
      <a:lvl2pPr marL="742932" indent="-285744" algn="l" defTabSz="457189" rtl="0" eaLnBrk="1" latinLnBrk="0" hangingPunct="1">
        <a:lnSpc>
          <a:spcPct val="100000"/>
        </a:lnSpc>
        <a:spcBef>
          <a:spcPts val="768"/>
        </a:spcBef>
        <a:buFont typeface="Arial"/>
        <a:buChar char="–"/>
        <a:defRPr sz="2800" kern="1200">
          <a:solidFill>
            <a:srgbClr val="FFFFFF"/>
          </a:solidFill>
          <a:latin typeface="Helvetica"/>
          <a:ea typeface="+mn-ea"/>
          <a:cs typeface="Helvetica"/>
        </a:defRPr>
      </a:lvl2pPr>
      <a:lvl3pPr marL="1142971" indent="-228594" algn="l" defTabSz="457189" rtl="0" eaLnBrk="1" latinLnBrk="0" hangingPunct="1">
        <a:lnSpc>
          <a:spcPct val="100000"/>
        </a:lnSpc>
        <a:spcBef>
          <a:spcPts val="768"/>
        </a:spcBef>
        <a:buFont typeface="Arial"/>
        <a:buChar char="•"/>
        <a:defRPr sz="2400" kern="1200">
          <a:solidFill>
            <a:srgbClr val="FFFFFF"/>
          </a:solidFill>
          <a:latin typeface="Helvetica"/>
          <a:ea typeface="+mn-ea"/>
          <a:cs typeface="Helvetica"/>
        </a:defRPr>
      </a:lvl3pPr>
      <a:lvl4pPr marL="1600160" indent="-228594" algn="l" defTabSz="457189" rtl="0" eaLnBrk="1" latinLnBrk="0" hangingPunct="1">
        <a:lnSpc>
          <a:spcPct val="100000"/>
        </a:lnSpc>
        <a:spcBef>
          <a:spcPts val="768"/>
        </a:spcBef>
        <a:buFont typeface="Arial"/>
        <a:buChar char="–"/>
        <a:defRPr sz="2000" kern="1200">
          <a:solidFill>
            <a:srgbClr val="FFFFFF"/>
          </a:solidFill>
          <a:latin typeface="Helvetica"/>
          <a:ea typeface="+mn-ea"/>
          <a:cs typeface="Helvetica"/>
        </a:defRPr>
      </a:lvl4pPr>
      <a:lvl5pPr marL="2057349" indent="-228594" algn="l" defTabSz="457189" rtl="0" eaLnBrk="1" latinLnBrk="0" hangingPunct="1">
        <a:lnSpc>
          <a:spcPct val="100000"/>
        </a:lnSpc>
        <a:spcBef>
          <a:spcPts val="768"/>
        </a:spcBef>
        <a:buFont typeface="Arial"/>
        <a:buChar char="»"/>
        <a:defRPr sz="2000" kern="1200">
          <a:solidFill>
            <a:srgbClr val="FFFFFF"/>
          </a:solidFill>
          <a:latin typeface="Helvetica"/>
          <a:ea typeface="+mn-ea"/>
          <a:cs typeface="Helvetica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637579"/>
            <a:ext cx="9808432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844699"/>
            <a:ext cx="109728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18F083AE-6A17-432F-8D0A-64661EFCEDA8}" type="datetime1">
              <a:rPr lang="fi-FI" smtClean="0"/>
              <a:pPr/>
              <a:t>7.5.2024</a:t>
            </a:fld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dirty="0">
                <a:solidFill>
                  <a:schemeClr val="accent1"/>
                </a:solidFill>
              </a:rPr>
              <a:t>JYU.</a:t>
            </a:r>
            <a:r>
              <a:rPr lang="fi-FI" dirty="0"/>
              <a:t>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1" name="Suora yhdysviiva 10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23">
            <a:extLst>
              <a:ext uri="{FF2B5EF4-FFF2-40B4-BE49-F238E27FC236}">
                <a16:creationId xmlns:a16="http://schemas.microsoft.com/office/drawing/2014/main" id="{9668B4A1-5747-0849-B106-BCB2258133EF}"/>
              </a:ext>
            </a:extLst>
          </p:cNvPr>
          <p:cNvGrpSpPr/>
          <p:nvPr userDrawn="1"/>
        </p:nvGrpSpPr>
        <p:grpSpPr>
          <a:xfrm>
            <a:off x="10819012" y="0"/>
            <a:ext cx="763388" cy="1028096"/>
            <a:chOff x="457200" y="0"/>
            <a:chExt cx="763388" cy="1028096"/>
          </a:xfrm>
        </p:grpSpPr>
        <p:sp>
          <p:nvSpPr>
            <p:cNvPr id="14" name="Suorakulmio 15">
              <a:extLst>
                <a:ext uri="{FF2B5EF4-FFF2-40B4-BE49-F238E27FC236}">
                  <a16:creationId xmlns:a16="http://schemas.microsoft.com/office/drawing/2014/main" id="{AAF44C79-4E15-F048-972A-8B0496C88F17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15" name="Kuva 21">
              <a:extLst>
                <a:ext uri="{FF2B5EF4-FFF2-40B4-BE49-F238E27FC236}">
                  <a16:creationId xmlns:a16="http://schemas.microsoft.com/office/drawing/2014/main" id="{DBECB2EE-27CD-6B4F-921F-41A1F05FB0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698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17" r:id="rId2"/>
    <p:sldLayoutId id="2147483751" r:id="rId3"/>
    <p:sldLayoutId id="2147483752" r:id="rId4"/>
    <p:sldLayoutId id="2147483718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hf hdr="0"/>
  <p:txStyles>
    <p:titleStyle>
      <a:lvl1pPr algn="l" defTabSz="457189" rtl="0" eaLnBrk="1" latinLnBrk="0" hangingPunct="1">
        <a:lnSpc>
          <a:spcPct val="10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Helvetica"/>
          <a:ea typeface="+mj-ea"/>
          <a:cs typeface="Helvetica"/>
        </a:defRPr>
      </a:lvl1pPr>
    </p:titleStyle>
    <p:bodyStyle>
      <a:lvl1pPr marL="342891" indent="-342891" algn="l" defTabSz="457189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•"/>
        <a:defRPr sz="3200" kern="1200">
          <a:solidFill>
            <a:schemeClr val="tx2"/>
          </a:solidFill>
          <a:latin typeface="Helvetica"/>
          <a:ea typeface="+mn-ea"/>
          <a:cs typeface="Helvetica"/>
        </a:defRPr>
      </a:lvl1pPr>
      <a:lvl2pPr marL="742932" indent="-285744" algn="l" defTabSz="457189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Tx/>
        <a:buBlip>
          <a:blip r:embed="rId15"/>
        </a:buBlip>
        <a:defRPr sz="2800" kern="1200">
          <a:solidFill>
            <a:schemeClr val="tx2"/>
          </a:solidFill>
          <a:latin typeface="Helvetica"/>
          <a:ea typeface="+mn-ea"/>
          <a:cs typeface="Helvetica"/>
        </a:defRPr>
      </a:lvl2pPr>
      <a:lvl3pPr marL="1144771" indent="-228594" algn="l" defTabSz="457189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SzPct val="80000"/>
        <a:buFontTx/>
        <a:buBlip>
          <a:blip r:embed="rId16"/>
        </a:buBlip>
        <a:defRPr sz="2400" kern="1200">
          <a:solidFill>
            <a:schemeClr val="tx2"/>
          </a:solidFill>
          <a:latin typeface="Helvetica"/>
          <a:ea typeface="+mn-ea"/>
          <a:cs typeface="Helvetica"/>
        </a:defRPr>
      </a:lvl3pPr>
      <a:lvl4pPr marL="1600160" indent="-228594" algn="l" defTabSz="457189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–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4pPr>
      <a:lvl5pPr marL="2057349" indent="-228594" algn="l" defTabSz="457189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»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fi-FI" dirty="0"/>
              <a:t>25.4.2017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JYU. Since 1863.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D0733F34-F495-8241-B2FA-79989A32123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033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hf hdr="0"/>
  <p:txStyles>
    <p:titleStyle>
      <a:lvl1pPr algn="ctr" defTabSz="457189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tx2"/>
          </a:solidFill>
          <a:latin typeface="Helvetica"/>
          <a:ea typeface="+mj-ea"/>
          <a:cs typeface="Helvetica"/>
        </a:defRPr>
      </a:lvl1pPr>
    </p:titleStyle>
    <p:bodyStyle>
      <a:lvl1pPr marL="342891" indent="-342891" algn="l" defTabSz="457189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/>
        <a:buChar char="•"/>
        <a:defRPr sz="3200" kern="1200">
          <a:solidFill>
            <a:schemeClr val="tx2"/>
          </a:solidFill>
          <a:latin typeface="Helvetica"/>
          <a:ea typeface="+mn-ea"/>
          <a:cs typeface="Helvetica"/>
        </a:defRPr>
      </a:lvl1pPr>
      <a:lvl2pPr marL="742932" indent="-285744" algn="l" defTabSz="457189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SzPct val="100000"/>
        <a:buFontTx/>
        <a:buBlip>
          <a:blip r:embed="rId3"/>
        </a:buBlip>
        <a:defRPr sz="2800" kern="1200">
          <a:solidFill>
            <a:schemeClr val="tx2"/>
          </a:solidFill>
          <a:latin typeface="Helvetica"/>
          <a:ea typeface="+mn-ea"/>
          <a:cs typeface="Helvetica"/>
        </a:defRPr>
      </a:lvl2pPr>
      <a:lvl3pPr marL="1142971" indent="-228594" algn="l" defTabSz="457189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SzPct val="100000"/>
        <a:buFontTx/>
        <a:buBlip>
          <a:blip r:embed="rId4"/>
        </a:buBlip>
        <a:defRPr sz="2400" kern="1200">
          <a:solidFill>
            <a:schemeClr val="tx2"/>
          </a:solidFill>
          <a:latin typeface="Helvetica"/>
          <a:ea typeface="+mn-ea"/>
          <a:cs typeface="Helvetica"/>
        </a:defRPr>
      </a:lvl3pPr>
      <a:lvl4pPr marL="1600160" indent="-228594" algn="l" defTabSz="457189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/>
        <a:buChar char="–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4pPr>
      <a:lvl5pPr marL="2057349" indent="-228594" algn="l" defTabSz="457189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/>
        <a:buChar char="»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tshome.org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7833" y="2207941"/>
            <a:ext cx="7636336" cy="2386361"/>
          </a:xfrm>
        </p:spPr>
        <p:txBody>
          <a:bodyPr/>
          <a:lstStyle/>
          <a:p>
            <a:r>
              <a:rPr lang="fi-FI" sz="4000" dirty="0">
                <a:solidFill>
                  <a:schemeClr val="accent3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Keskusteleva kuvan tarkastelu</a:t>
            </a:r>
            <a:br>
              <a:rPr lang="fi-FI" sz="4000" dirty="0">
                <a:solidFill>
                  <a:schemeClr val="accent3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fi-FI" dirty="0">
                <a:solidFill>
                  <a:schemeClr val="accent3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POMM1033</a:t>
            </a:r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  <a:latin typeface="Gill Sans MT" panose="020B0502020104020203" pitchFamily="34" charset="7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7832" y="4995745"/>
            <a:ext cx="7636336" cy="936703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1</a:t>
            </a:fld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7.5.2024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8686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Footer Placeholder 1">
            <a:extLst>
              <a:ext uri="{FF2B5EF4-FFF2-40B4-BE49-F238E27FC236}">
                <a16:creationId xmlns:a16="http://schemas.microsoft.com/office/drawing/2014/main" id="{D51BE91F-B3AB-6F46-9E61-58629FC860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900">
                <a:solidFill>
                  <a:srgbClr val="FF0000"/>
                </a:solidFill>
                <a:latin typeface="Helvetica" pitchFamily="2" charset="0"/>
              </a:rPr>
              <a:t>JYU. </a:t>
            </a:r>
            <a:r>
              <a:rPr lang="fi-FI" altLang="fi-FI" sz="900">
                <a:solidFill>
                  <a:schemeClr val="bg1"/>
                </a:solidFill>
                <a:latin typeface="Helvetica" pitchFamily="2" charset="0"/>
              </a:rPr>
              <a:t>Since 1863.</a:t>
            </a:r>
          </a:p>
        </p:txBody>
      </p:sp>
      <p:sp>
        <p:nvSpPr>
          <p:cNvPr id="35842" name="Slide Number Placeholder 2">
            <a:extLst>
              <a:ext uri="{FF2B5EF4-FFF2-40B4-BE49-F238E27FC236}">
                <a16:creationId xmlns:a16="http://schemas.microsoft.com/office/drawing/2014/main" id="{76F6B8CA-5EB0-BD4F-80E7-A759D581DB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5F865A8-2234-9844-AB3F-41DED7A60A53}" type="slidenum">
              <a:rPr lang="fi-FI" altLang="fi-FI" sz="900">
                <a:solidFill>
                  <a:schemeClr val="bg1"/>
                </a:solidFill>
                <a:latin typeface="Helvetica" pitchFamily="2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fi-FI" altLang="fi-FI" sz="90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35843" name="Title 3">
            <a:extLst>
              <a:ext uri="{FF2B5EF4-FFF2-40B4-BE49-F238E27FC236}">
                <a16:creationId xmlns:a16="http://schemas.microsoft.com/office/drawing/2014/main" id="{4A12DB17-AC74-6B4F-A95C-9D4454E86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098" y="653675"/>
            <a:ext cx="8329394" cy="996705"/>
          </a:xfrm>
        </p:spPr>
        <p:txBody>
          <a:bodyPr>
            <a:normAutofit/>
          </a:bodyPr>
          <a:lstStyle/>
          <a:p>
            <a:r>
              <a:rPr lang="fi-FI" altLang="fi-FI" sz="3200" b="0">
                <a:latin typeface="Century Gothic" panose="020B0502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KESKUSTELEVA KUVAN TULKINTA - VTS</a:t>
            </a:r>
            <a:br>
              <a:rPr lang="en-US" altLang="fi-FI" sz="1800" dirty="0">
                <a:latin typeface="Helvetica" pitchFamily="2" charset="0"/>
                <a:ea typeface="ＭＳ Ｐゴシック" panose="020B0600070205080204" pitchFamily="34" charset="-128"/>
              </a:rPr>
            </a:br>
            <a:endParaRPr lang="en-US" altLang="fi-FI" sz="1800" dirty="0">
              <a:solidFill>
                <a:srgbClr val="9BBB59"/>
              </a:solidFill>
              <a:latin typeface="Impact" panose="020B080603090205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5844" name="Content Placeholder 4">
            <a:extLst>
              <a:ext uri="{FF2B5EF4-FFF2-40B4-BE49-F238E27FC236}">
                <a16:creationId xmlns:a16="http://schemas.microsoft.com/office/drawing/2014/main" id="{9E185473-A24A-8147-AF11-666576C15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389" y="1862254"/>
            <a:ext cx="9903417" cy="4540134"/>
          </a:xfrm>
        </p:spPr>
        <p:txBody>
          <a:bodyPr>
            <a:normAutofit lnSpcReduction="10000"/>
          </a:bodyPr>
          <a:lstStyle/>
          <a:p>
            <a:r>
              <a:rPr lang="fi-FI" sz="2800" dirty="0"/>
              <a:t>VTS-menetelmä on kehitetty  visuaalisten taiteiden opetukseen ja se soveltuu esim. eri- asteiseen kouluopetukseen, museo-opetukseen eri-ikäisille ihmiselle erilaisissa kokoonpanoissa</a:t>
            </a:r>
          </a:p>
          <a:p>
            <a:r>
              <a:rPr lang="fi-FI" sz="2800" dirty="0"/>
              <a:t>Kehittäjinä museokasvattaja Philip </a:t>
            </a:r>
            <a:r>
              <a:rPr lang="fi-FI" sz="2800" dirty="0" err="1"/>
              <a:t>Yenawine</a:t>
            </a:r>
            <a:r>
              <a:rPr lang="fi-FI" sz="2800" dirty="0"/>
              <a:t> (</a:t>
            </a:r>
            <a:r>
              <a:rPr lang="fi-FI" sz="2800" dirty="0" err="1"/>
              <a:t>MoMa</a:t>
            </a:r>
            <a:r>
              <a:rPr lang="fi-FI" sz="2800" dirty="0"/>
              <a:t>) ja psykologi </a:t>
            </a:r>
            <a:r>
              <a:rPr lang="fi-FI" sz="2800" dirty="0" err="1"/>
              <a:t>Abigail</a:t>
            </a:r>
            <a:r>
              <a:rPr lang="fi-FI" sz="2800" dirty="0"/>
              <a:t> Housen (näköhavainto on kognitiivinen prosessi)</a:t>
            </a:r>
          </a:p>
          <a:p>
            <a:r>
              <a:rPr lang="fi-FI" sz="2800" dirty="0"/>
              <a:t>Kuvan oltava mielenkiintoinen, ikäryhmän huomioiva, ei liian häiritsevä, loukkaava, eikä liian helppo, tarinallinen, monitulkintaisuuden mahdollistava</a:t>
            </a:r>
          </a:p>
          <a:p>
            <a:endParaRPr lang="fi-FI" sz="2800" dirty="0"/>
          </a:p>
          <a:p>
            <a:pPr marL="0" indent="0">
              <a:lnSpc>
                <a:spcPct val="90000"/>
              </a:lnSpc>
              <a:buNone/>
            </a:pPr>
            <a:endParaRPr lang="en-US" altLang="fi-FI" sz="3000" dirty="0">
              <a:latin typeface="Helvetica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35845" name="Date Placeholder 5">
            <a:extLst>
              <a:ext uri="{FF2B5EF4-FFF2-40B4-BE49-F238E27FC236}">
                <a16:creationId xmlns:a16="http://schemas.microsoft.com/office/drawing/2014/main" id="{21EDD8C7-60AD-864B-9BC5-4180F06EF2CF}"/>
              </a:ext>
            </a:extLst>
          </p:cNvPr>
          <p:cNvSpPr>
            <a:spLocks noGrp="1"/>
          </p:cNvSpPr>
          <p:nvPr>
            <p:ph type="dt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F2CC4C-50BF-0549-8139-123DFC24631B}" type="datetime1">
              <a:rPr lang="fi-FI" altLang="fi-FI" sz="900">
                <a:solidFill>
                  <a:schemeClr val="bg1"/>
                </a:solidFill>
                <a:latin typeface="Helvetica" pitchFamily="2" charset="0"/>
              </a:rPr>
              <a:pPr>
                <a:spcBef>
                  <a:spcPct val="0"/>
                </a:spcBef>
                <a:buFontTx/>
                <a:buNone/>
              </a:pPr>
              <a:t>7.5.2024</a:t>
            </a:fld>
            <a:endParaRPr lang="fi-FI" altLang="fi-FI" sz="90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615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Footer Placeholder 1">
            <a:extLst>
              <a:ext uri="{FF2B5EF4-FFF2-40B4-BE49-F238E27FC236}">
                <a16:creationId xmlns:a16="http://schemas.microsoft.com/office/drawing/2014/main" id="{D51BE91F-B3AB-6F46-9E61-58629FC860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900">
                <a:solidFill>
                  <a:srgbClr val="FF0000"/>
                </a:solidFill>
                <a:latin typeface="Helvetica" pitchFamily="2" charset="0"/>
              </a:rPr>
              <a:t>JYU. </a:t>
            </a:r>
            <a:r>
              <a:rPr lang="fi-FI" altLang="fi-FI" sz="900">
                <a:solidFill>
                  <a:schemeClr val="bg1"/>
                </a:solidFill>
                <a:latin typeface="Helvetica" pitchFamily="2" charset="0"/>
              </a:rPr>
              <a:t>Since 1863.</a:t>
            </a:r>
          </a:p>
        </p:txBody>
      </p:sp>
      <p:sp>
        <p:nvSpPr>
          <p:cNvPr id="35842" name="Slide Number Placeholder 2">
            <a:extLst>
              <a:ext uri="{FF2B5EF4-FFF2-40B4-BE49-F238E27FC236}">
                <a16:creationId xmlns:a16="http://schemas.microsoft.com/office/drawing/2014/main" id="{76F6B8CA-5EB0-BD4F-80E7-A759D581DB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5F865A8-2234-9844-AB3F-41DED7A60A53}" type="slidenum">
              <a:rPr lang="fi-FI" altLang="fi-FI" sz="900">
                <a:solidFill>
                  <a:schemeClr val="bg1"/>
                </a:solidFill>
                <a:latin typeface="Helvetica" pitchFamily="2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fi-FI" altLang="fi-FI" sz="90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35843" name="Title 3">
            <a:extLst>
              <a:ext uri="{FF2B5EF4-FFF2-40B4-BE49-F238E27FC236}">
                <a16:creationId xmlns:a16="http://schemas.microsoft.com/office/drawing/2014/main" id="{4A12DB17-AC74-6B4F-A95C-9D4454E86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098" y="653675"/>
            <a:ext cx="8329394" cy="996705"/>
          </a:xfrm>
        </p:spPr>
        <p:txBody>
          <a:bodyPr>
            <a:normAutofit fontScale="90000"/>
          </a:bodyPr>
          <a:lstStyle/>
          <a:p>
            <a:r>
              <a:rPr lang="fi-FI" sz="3200" b="0" dirty="0">
                <a:latin typeface="Century Gothic" panose="020B0502020202020204" pitchFamily="34" charset="0"/>
                <a:cs typeface="Arial" panose="020B0604020202020204" pitchFamily="34" charset="0"/>
              </a:rPr>
              <a:t>Visual </a:t>
            </a:r>
            <a:r>
              <a:rPr lang="fi-FI" sz="3200" b="0" dirty="0" err="1">
                <a:latin typeface="Century Gothic" panose="020B0502020202020204" pitchFamily="34" charset="0"/>
                <a:cs typeface="Arial" panose="020B0604020202020204" pitchFamily="34" charset="0"/>
              </a:rPr>
              <a:t>Thinking</a:t>
            </a:r>
            <a:r>
              <a:rPr lang="fi-FI" sz="3200" b="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fi-FI" sz="3200" b="0" dirty="0" err="1">
                <a:latin typeface="Century Gothic" panose="020B0502020202020204" pitchFamily="34" charset="0"/>
                <a:cs typeface="Arial" panose="020B0604020202020204" pitchFamily="34" charset="0"/>
              </a:rPr>
              <a:t>Strategy</a:t>
            </a:r>
            <a:br>
              <a:rPr lang="fi-FI" sz="3200" b="0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fi-FI" sz="3200" b="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Visual Thinking Strategies</a:t>
            </a:r>
            <a:br>
              <a:rPr lang="en-US" altLang="fi-FI" sz="1800" dirty="0">
                <a:latin typeface="Helvetica" pitchFamily="2" charset="0"/>
                <a:ea typeface="ＭＳ Ｐゴシック" panose="020B0600070205080204" pitchFamily="34" charset="-128"/>
              </a:rPr>
            </a:br>
            <a:endParaRPr lang="en-US" altLang="fi-FI" sz="1800" dirty="0">
              <a:solidFill>
                <a:srgbClr val="9BBB59"/>
              </a:solidFill>
              <a:latin typeface="Impact" panose="020B080603090205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5844" name="Content Placeholder 4">
            <a:extLst>
              <a:ext uri="{FF2B5EF4-FFF2-40B4-BE49-F238E27FC236}">
                <a16:creationId xmlns:a16="http://schemas.microsoft.com/office/drawing/2014/main" id="{9E185473-A24A-8147-AF11-666576C15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389" y="1862254"/>
            <a:ext cx="9903417" cy="4540134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fi-FI" sz="3000" dirty="0">
                <a:latin typeface="Helvetica" pitchFamily="2" charset="0"/>
                <a:ea typeface="ＭＳ Ｐゴシック" panose="020B0600070205080204" pitchFamily="34" charset="-128"/>
              </a:rPr>
              <a:t>KOLME KYSYMYSTÄ:</a:t>
            </a:r>
          </a:p>
          <a:p>
            <a:pPr marL="0" indent="0">
              <a:lnSpc>
                <a:spcPct val="90000"/>
              </a:lnSpc>
              <a:buNone/>
            </a:pPr>
            <a:endParaRPr lang="en-US" sz="3000" dirty="0">
              <a:latin typeface="Helvetica" pitchFamily="2" charset="0"/>
              <a:ea typeface="ＭＳ Ｐゴシック" panose="020B0600070205080204" pitchFamily="34" charset="-128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i-FI" sz="2800" dirty="0">
                <a:latin typeface="Century Gothic" panose="020B0502020202020204" pitchFamily="34" charset="0"/>
              </a:rPr>
              <a:t>Mitä tässä kuvassa on meneillään?</a:t>
            </a:r>
          </a:p>
          <a:p>
            <a:pPr marL="0" indent="0">
              <a:lnSpc>
                <a:spcPct val="90000"/>
              </a:lnSpc>
              <a:buNone/>
            </a:pPr>
            <a:endParaRPr lang="fi-FI" sz="28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i-FI" sz="2800" dirty="0">
                <a:latin typeface="Century Gothic" panose="020B0502020202020204" pitchFamily="34" charset="0"/>
              </a:rPr>
              <a:t>Mitä sellaista näet kuvassa, joka saa sinut sanomaan…?</a:t>
            </a:r>
          </a:p>
          <a:p>
            <a:pPr marL="0" indent="0">
              <a:lnSpc>
                <a:spcPct val="90000"/>
              </a:lnSpc>
              <a:buNone/>
            </a:pPr>
            <a:endParaRPr lang="fi-FI" sz="28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i-FI" sz="2800" dirty="0">
                <a:latin typeface="Century Gothic" panose="020B0502020202020204" pitchFamily="34" charset="0"/>
              </a:rPr>
              <a:t>Mitä muuta voimme vielä löytää?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fi-FI" sz="3000" dirty="0">
              <a:latin typeface="Helvetica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35845" name="Date Placeholder 5">
            <a:extLst>
              <a:ext uri="{FF2B5EF4-FFF2-40B4-BE49-F238E27FC236}">
                <a16:creationId xmlns:a16="http://schemas.microsoft.com/office/drawing/2014/main" id="{21EDD8C7-60AD-864B-9BC5-4180F06EF2CF}"/>
              </a:ext>
            </a:extLst>
          </p:cNvPr>
          <p:cNvSpPr>
            <a:spLocks noGrp="1"/>
          </p:cNvSpPr>
          <p:nvPr>
            <p:ph type="dt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F2CC4C-50BF-0549-8139-123DFC24631B}" type="datetime1">
              <a:rPr lang="fi-FI" altLang="fi-FI" sz="900">
                <a:solidFill>
                  <a:schemeClr val="bg1"/>
                </a:solidFill>
                <a:latin typeface="Helvetica" pitchFamily="2" charset="0"/>
              </a:rPr>
              <a:pPr>
                <a:spcBef>
                  <a:spcPct val="0"/>
                </a:spcBef>
                <a:buFontTx/>
                <a:buNone/>
              </a:pPr>
              <a:t>7.5.2024</a:t>
            </a:fld>
            <a:endParaRPr lang="fi-FI" altLang="fi-FI" sz="90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768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9EE4810-C17A-C6E4-8AFC-8BE92CF7B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rgbClr val="FF0000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CA4C65F-F3F9-D1C5-CB83-1F6D25007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7CD2ACD8-93A2-EE16-EE8B-350070E6F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AA2790F6-14F6-AB01-A855-78A07D512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7.5.2024</a:t>
            </a:fld>
            <a:endParaRPr lang="fi-FI" dirty="0"/>
          </a:p>
        </p:txBody>
      </p:sp>
      <p:pic>
        <p:nvPicPr>
          <p:cNvPr id="10" name="Sisällön paikkamerkki 9" descr="Kuva, joka sisältää kohteen kuvakaappaus, maalaus, piha-, taivas&#10;&#10;Kuvaus luotu automaattisesti">
            <a:extLst>
              <a:ext uri="{FF2B5EF4-FFF2-40B4-BE49-F238E27FC236}">
                <a16:creationId xmlns:a16="http://schemas.microsoft.com/office/drawing/2014/main" id="{941F68AF-7413-B209-E126-6BAD280241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0"/>
            <a:ext cx="5486397" cy="6855427"/>
          </a:xfrm>
        </p:spPr>
      </p:pic>
    </p:spTree>
    <p:extLst>
      <p:ext uri="{BB962C8B-B14F-4D97-AF65-F5344CB8AC3E}">
        <p14:creationId xmlns:p14="http://schemas.microsoft.com/office/powerpoint/2010/main" val="311969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A2365D29-711E-DD46-8D1E-339654FF096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325" y="278970"/>
            <a:ext cx="12119675" cy="880758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fi-FI" altLang="fi-FI" sz="4000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</a:br>
            <a:br>
              <a:rPr lang="fi-FI" altLang="fi-FI" sz="4000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</a:br>
            <a:br>
              <a:rPr lang="fi-FI" altLang="fi-FI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</a:br>
            <a:r>
              <a:rPr lang="fi-FI" altLang="fi-FI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  <a:t>					</a:t>
            </a:r>
            <a:endParaRPr lang="fi-FI" altLang="fi-FI" sz="1600" dirty="0">
              <a:solidFill>
                <a:srgbClr val="3366FF"/>
              </a:solidFill>
              <a:latin typeface="Impact" panose="020B0806030902050204" pitchFamily="34" charset="0"/>
              <a:ea typeface="Osaka" charset="-128"/>
            </a:endParaRP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2DAB5898-1231-164E-A5DA-169001C0825B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72325" y="2397511"/>
            <a:ext cx="11535905" cy="4460489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endParaRPr lang="fi-FI" altLang="fi-FI" sz="2000" dirty="0">
              <a:latin typeface="Century Gothic" panose="020B0502020202020204" pitchFamily="34" charset="0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2000" dirty="0">
              <a:latin typeface="Century Gothic" panose="020B0502020202020204" pitchFamily="34" charset="0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2000" dirty="0">
              <a:latin typeface="Century Gothic" panose="020B0502020202020204" pitchFamily="34" charset="0"/>
              <a:ea typeface="Osaka" charset="-128"/>
            </a:endParaRPr>
          </a:p>
        </p:txBody>
      </p:sp>
      <p:pic>
        <p:nvPicPr>
          <p:cNvPr id="4" name="Kuva 3" descr="Kuva, joka sisältää kohteen sisä-&#10;&#10;Kuvaus luotu automaattisesti">
            <a:extLst>
              <a:ext uri="{FF2B5EF4-FFF2-40B4-BE49-F238E27FC236}">
                <a16:creationId xmlns:a16="http://schemas.microsoft.com/office/drawing/2014/main" id="{3DC99A74-44F8-D7CC-2003-E4881C7C7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190197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C791B5A8-2C8C-2ECF-F0FE-A1B180A9503A}"/>
              </a:ext>
            </a:extLst>
          </p:cNvPr>
          <p:cNvSpPr txBox="1"/>
          <p:nvPr/>
        </p:nvSpPr>
        <p:spPr>
          <a:xfrm>
            <a:off x="0" y="5854390"/>
            <a:ext cx="55271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1400" dirty="0"/>
          </a:p>
          <a:p>
            <a:endParaRPr lang="fi-FI" sz="1400" dirty="0"/>
          </a:p>
          <a:p>
            <a:r>
              <a:rPr lang="fi-FI" sz="1400" dirty="0"/>
              <a:t>Edward </a:t>
            </a:r>
            <a:r>
              <a:rPr lang="fi-FI" sz="1400" dirty="0" err="1"/>
              <a:t>Hopper</a:t>
            </a:r>
            <a:r>
              <a:rPr lang="fi-FI" sz="1400" dirty="0"/>
              <a:t>; </a:t>
            </a:r>
            <a:r>
              <a:rPr lang="fi-FI" sz="1400" dirty="0" err="1"/>
              <a:t>Nighthawks</a:t>
            </a:r>
            <a:r>
              <a:rPr lang="fi-FI" sz="1400" dirty="0"/>
              <a:t> </a:t>
            </a:r>
            <a:r>
              <a:rPr lang="fi-FI" sz="1400" dirty="0" err="1"/>
              <a:t>Oil</a:t>
            </a:r>
            <a:r>
              <a:rPr lang="fi-FI" sz="1400" dirty="0"/>
              <a:t> on </a:t>
            </a:r>
            <a:r>
              <a:rPr lang="fi-FI" sz="1400" dirty="0" err="1"/>
              <a:t>canvas</a:t>
            </a:r>
            <a:r>
              <a:rPr lang="fi-FI" sz="1400" dirty="0"/>
              <a:t> 1942, 84,1x152,4cm</a:t>
            </a:r>
          </a:p>
        </p:txBody>
      </p:sp>
    </p:spTree>
    <p:extLst>
      <p:ext uri="{BB962C8B-B14F-4D97-AF65-F5344CB8AC3E}">
        <p14:creationId xmlns:p14="http://schemas.microsoft.com/office/powerpoint/2010/main" val="2134901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7833" y="2207941"/>
            <a:ext cx="7636336" cy="2386361"/>
          </a:xfrm>
        </p:spPr>
        <p:txBody>
          <a:bodyPr/>
          <a:lstStyle/>
          <a:p>
            <a:r>
              <a:rPr lang="en-US" dirty="0">
                <a:latin typeface="Gill Sans MT" panose="020B0502020104020203" pitchFamily="34" charset="77"/>
              </a:rPr>
              <a:t>KIITOS OSALLISTUJILLE!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7832" y="4995745"/>
            <a:ext cx="7636336" cy="936703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7.5.2024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46058838"/>
      </p:ext>
    </p:extLst>
  </p:cSld>
  <p:clrMapOvr>
    <a:masterClrMapping/>
  </p:clrMapOvr>
</p:sld>
</file>

<file path=ppt/theme/theme1.xml><?xml version="1.0" encoding="utf-8"?>
<a:theme xmlns:a="http://schemas.openxmlformats.org/drawingml/2006/main" name="JYU Otsikkodiat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U_ppt-eikuvia_kevyt_Helvetica_16_9" id="{18043CDD-6F58-B748-A541-C5087578035D}" vid="{8C6851FC-BDE7-5C45-B9BF-4E59D057EB54}"/>
    </a:ext>
  </a:extLst>
</a:theme>
</file>

<file path=ppt/theme/theme2.xml><?xml version="1.0" encoding="utf-8"?>
<a:theme xmlns:a="http://schemas.openxmlformats.org/drawingml/2006/main" name="JYU sisältö pohjat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U_ppt-eikuvia_kevyt_Helvetica_16_9" id="{18043CDD-6F58-B748-A541-C5087578035D}" vid="{F4751D54-1BD4-5441-B78A-358C5DC524DF}"/>
    </a:ext>
  </a:extLst>
</a:theme>
</file>

<file path=ppt/theme/theme3.xml><?xml version="1.0" encoding="utf-8"?>
<a:theme xmlns:a="http://schemas.openxmlformats.org/drawingml/2006/main" name="2_Mukautettu suunnittelumalli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U_ppt-eikuvia_kevyt_Helvetica_16_9" id="{18043CDD-6F58-B748-A541-C5087578035D}" vid="{CCF3B531-D1DE-B645-80E2-FA0A582605CD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2059</TotalTime>
  <Words>159</Words>
  <Application>Microsoft Macintosh PowerPoint</Application>
  <PresentationFormat>Laajakuva</PresentationFormat>
  <Paragraphs>35</Paragraphs>
  <Slides>6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6</vt:i4>
      </vt:variant>
    </vt:vector>
  </HeadingPairs>
  <TitlesOfParts>
    <vt:vector size="16" baseType="lpstr">
      <vt:lpstr>ヒラギノ角ゴ Pro W3</vt:lpstr>
      <vt:lpstr>Arial</vt:lpstr>
      <vt:lpstr>Calibri</vt:lpstr>
      <vt:lpstr>Century Gothic</vt:lpstr>
      <vt:lpstr>Gill Sans MT</vt:lpstr>
      <vt:lpstr>Helvetica</vt:lpstr>
      <vt:lpstr>Impact</vt:lpstr>
      <vt:lpstr>JYU Otsikkodiat</vt:lpstr>
      <vt:lpstr>JYU sisältö pohjat</vt:lpstr>
      <vt:lpstr>2_Mukautettu suunnittelumalli</vt:lpstr>
      <vt:lpstr>Keskusteleva kuvan tarkastelu POMM1033</vt:lpstr>
      <vt:lpstr>KESKUSTELEVA KUVAN TULKINTA - VTS </vt:lpstr>
      <vt:lpstr>Visual Thinking Strategy Visual Thinking Strategies </vt:lpstr>
      <vt:lpstr>PowerPoint-esitys</vt:lpstr>
      <vt:lpstr>        </vt:lpstr>
      <vt:lpstr>KIITOS OSALLISTUJILLE!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KUVATAIDE CAMM5090 KOKKOLA </dc:title>
  <dc:subject/>
  <dc:creator>Lokka, Antti</dc:creator>
  <cp:keywords/>
  <dc:description/>
  <cp:lastModifiedBy>Lokka, Antti</cp:lastModifiedBy>
  <cp:revision>90</cp:revision>
  <dcterms:created xsi:type="dcterms:W3CDTF">2020-04-15T06:25:21Z</dcterms:created>
  <dcterms:modified xsi:type="dcterms:W3CDTF">2024-05-07T08:57:45Z</dcterms:modified>
  <cp:category/>
</cp:coreProperties>
</file>