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2" r:id="rId2"/>
    <p:sldId id="269" r:id="rId3"/>
    <p:sldId id="270" r:id="rId4"/>
    <p:sldId id="263" r:id="rId5"/>
    <p:sldId id="272" r:id="rId6"/>
    <p:sldId id="271" r:id="rId7"/>
    <p:sldId id="264" r:id="rId8"/>
    <p:sldId id="265" r:id="rId9"/>
    <p:sldId id="273" r:id="rId10"/>
    <p:sldId id="274" r:id="rId11"/>
    <p:sldId id="260" r:id="rId12"/>
    <p:sldId id="259" r:id="rId13"/>
    <p:sldId id="268" r:id="rId14"/>
    <p:sldId id="261" r:id="rId15"/>
    <p:sldId id="266" r:id="rId16"/>
    <p:sldId id="267" r:id="rId17"/>
    <p:sldId id="256" r:id="rId18"/>
    <p:sldId id="257" r:id="rId19"/>
    <p:sldId id="25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sl.fi/koulutus/arjen-luovuu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rastakotona.fi/" TargetMode="External"/><Relationship Id="rId2" Type="http://schemas.openxmlformats.org/officeDocument/2006/relationships/hyperlink" Target="http://www.vahvike.f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arinautit.fi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punet.net/sites/papunet.net/files/tietoa/Oppaat/toimimalla_osallisuuteen_web.pdf" TargetMode="External"/><Relationship Id="rId2" Type="http://schemas.openxmlformats.org/officeDocument/2006/relationships/hyperlink" Target="https://www.theseus.fi/bitstream/handle/10024/53072/salo_keronen.pdf?sequence=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akeliitto.fi/tekemista/musiikki/musiikki-osana-vanhustyota" TargetMode="External"/><Relationship Id="rId2" Type="http://schemas.openxmlformats.org/officeDocument/2006/relationships/hyperlink" Target="https://www.elakeliitto.fi/tekemista/musiikki/musiikin-hyvinvointivaikutuks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seus.fi/bitstream/handle/10024/99594/leskinen_sara_HELSINKI.pdf?sequence=1&amp;isAllowed=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ZI4X98dFDg" TargetMode="External"/><Relationship Id="rId2" Type="http://schemas.openxmlformats.org/officeDocument/2006/relationships/hyperlink" Target="https://youtu.be/C7QQB4nzV9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vGjESJ9zAY" TargetMode="External"/><Relationship Id="rId2" Type="http://schemas.openxmlformats.org/officeDocument/2006/relationships/hyperlink" Target="https://youtu.be/wTCDi2sFPh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xBEu2otnw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Toiminnalliset menetelmät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Kaso</a:t>
            </a:r>
            <a:r>
              <a:rPr lang="fi-FI" dirty="0" smtClean="0"/>
              <a:t> 2/ kevät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43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Valitse yksi kuvista. Keksi ja kerro 5 lauseen pituinen tarina ryhmällesi. Ryhmä arvaa, mihin kuvaan tarina liittyy.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80" y="310379"/>
            <a:ext cx="4693728" cy="2654890"/>
          </a:xfr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27" y="3534954"/>
            <a:ext cx="5483234" cy="251314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5485" y="1908526"/>
            <a:ext cx="5234049" cy="23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3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Toimintakortit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Kaso</a:t>
            </a:r>
            <a:r>
              <a:rPr lang="fi-FI" dirty="0" smtClean="0"/>
              <a:t> 2/ kevät 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56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Toimintakortit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Tee 10 kpl aktivoivia toimintakortteja </a:t>
            </a:r>
            <a:r>
              <a:rPr lang="fi-FI" dirty="0" smtClean="0"/>
              <a:t>(esim. loru-, sananlasku-, liikunta- tai muistelukortit)</a:t>
            </a:r>
          </a:p>
          <a:p>
            <a:r>
              <a:rPr lang="fi-FI" dirty="0" smtClean="0"/>
              <a:t>Voit käyttää vanhoja postikortteja tai tehdä kortit kartongista</a:t>
            </a:r>
          </a:p>
          <a:p>
            <a:r>
              <a:rPr lang="fi-FI" dirty="0" smtClean="0"/>
              <a:t>Valmiita loruja, lauluja, sananlaskuja </a:t>
            </a:r>
            <a:r>
              <a:rPr lang="fi-FI" dirty="0" err="1" smtClean="0"/>
              <a:t>ym</a:t>
            </a:r>
            <a:r>
              <a:rPr lang="fi-FI" dirty="0" smtClean="0"/>
              <a:t> löytyy netistä, niitä voi käyttää</a:t>
            </a:r>
          </a:p>
          <a:p>
            <a:r>
              <a:rPr lang="fi-FI" dirty="0" smtClean="0"/>
              <a:t>Näitä toimintakortteja kannattaa hyödyntää teon ohjatuissa tuokioissa</a:t>
            </a:r>
          </a:p>
          <a:p>
            <a:r>
              <a:rPr lang="fi-FI" dirty="0" smtClean="0"/>
              <a:t>Käytämme korttien suunnitteluun ja toteutukseen pe </a:t>
            </a:r>
            <a:r>
              <a:rPr lang="fi-FI" dirty="0"/>
              <a:t>1</a:t>
            </a:r>
            <a:r>
              <a:rPr lang="fi-FI" dirty="0" smtClean="0"/>
              <a:t>6.4. klo 12.15-13.45 tunnit </a:t>
            </a:r>
          </a:p>
          <a:p>
            <a:r>
              <a:rPr lang="fi-FI" dirty="0" smtClean="0"/>
              <a:t>Palauta </a:t>
            </a:r>
            <a:r>
              <a:rPr lang="fi-FI" dirty="0" err="1" smtClean="0"/>
              <a:t>pedanetin</a:t>
            </a:r>
            <a:r>
              <a:rPr lang="fi-FI" dirty="0" smtClean="0"/>
              <a:t> palautuskansioon kuva korteistasi 29.4.</a:t>
            </a:r>
          </a:p>
          <a:p>
            <a:r>
              <a:rPr lang="fi-FI" dirty="0" smtClean="0"/>
              <a:t>Vappuaattona 30.4. tunneilla tutkimme yhdessä aikaansaannoksia </a:t>
            </a:r>
            <a:r>
              <a:rPr lang="fi-FI" dirty="0" smtClean="0">
                <a:sym typeface="Wingdings" panose="05000000000000000000" pitchFamily="2" charset="2"/>
              </a:rPr>
              <a:t> valmistaudu kertomaan miten kortteja voi käyttää/millainen vuorovaikutus syntyy asiakkaan kanssa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397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28" y="-15368"/>
            <a:ext cx="4822488" cy="32777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Esimerkkejä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Arjen luovuus </a:t>
            </a:r>
            <a:r>
              <a:rPr lang="fi-FI" dirty="0" smtClean="0">
                <a:hlinkClick r:id="rId3"/>
              </a:rPr>
              <a:t>– </a:t>
            </a:r>
            <a:r>
              <a:rPr lang="fi-FI" dirty="0" err="1" smtClean="0">
                <a:hlinkClick r:id="rId3"/>
              </a:rPr>
              <a:t>Msl</a:t>
            </a:r>
            <a:r>
              <a:rPr lang="fi-FI" dirty="0" smtClean="0"/>
              <a:t>   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68" y="248337"/>
            <a:ext cx="4208478" cy="275037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33" y="3273225"/>
            <a:ext cx="4924482" cy="29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29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Ideavinkkejä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Vanhustyön keskusliitto: </a:t>
            </a:r>
            <a:r>
              <a:rPr lang="fi-FI" dirty="0" smtClean="0">
                <a:hlinkClick r:id="rId2"/>
              </a:rPr>
              <a:t>www.vahvike.fi</a:t>
            </a:r>
            <a:endParaRPr lang="fi-FI" dirty="0" smtClean="0"/>
          </a:p>
          <a:p>
            <a:r>
              <a:rPr lang="fi-FI" dirty="0" smtClean="0"/>
              <a:t>Toiminnallista puuhaa: </a:t>
            </a:r>
            <a:r>
              <a:rPr lang="fi-FI" dirty="0" smtClean="0">
                <a:hlinkClick r:id="rId3"/>
              </a:rPr>
              <a:t>https</a:t>
            </a:r>
            <a:r>
              <a:rPr lang="fi-FI" dirty="0">
                <a:hlinkClick r:id="rId3"/>
              </a:rPr>
              <a:t>://www.harrastakotona.fi</a:t>
            </a:r>
            <a:r>
              <a:rPr lang="fi-FI" dirty="0" smtClean="0">
                <a:hlinkClick r:id="rId3"/>
              </a:rPr>
              <a:t>/</a:t>
            </a:r>
            <a:endParaRPr lang="fi-FI" dirty="0" smtClean="0"/>
          </a:p>
          <a:p>
            <a:r>
              <a:rPr lang="fi-FI" dirty="0" smtClean="0"/>
              <a:t>Materiaalia:  </a:t>
            </a:r>
            <a:r>
              <a:rPr lang="fi-FI" dirty="0" err="1" smtClean="0">
                <a:hlinkClick r:id="rId4"/>
              </a:rPr>
              <a:t>Värinautit</a:t>
            </a:r>
            <a:r>
              <a:rPr lang="fi-FI" dirty="0" smtClean="0">
                <a:hlinkClick r:id="rId4"/>
              </a:rPr>
              <a:t> </a:t>
            </a:r>
            <a:r>
              <a:rPr lang="fi-FI" dirty="0">
                <a:hlinkClick r:id="rId4"/>
              </a:rPr>
              <a:t>- </a:t>
            </a:r>
            <a:r>
              <a:rPr lang="fi-FI" dirty="0" err="1">
                <a:hlinkClick r:id="rId4"/>
              </a:rPr>
              <a:t>Värinautit</a:t>
            </a:r>
            <a:r>
              <a:rPr lang="fi-FI" dirty="0">
                <a:hlinkClick r:id="rId4"/>
              </a:rPr>
              <a:t> (varinautit.fi</a:t>
            </a:r>
            <a:r>
              <a:rPr lang="fi-FI" dirty="0" smtClean="0">
                <a:hlinkClick r:id="rId4"/>
              </a:rPr>
              <a:t>)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0994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Toimintatuokion suunnittelu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Toimintatuokion aihe: huomioitava ikä, kehitystaso, toimintakyky/rajoitteet, ryhmän koko, välineet, tila ja aika</a:t>
            </a:r>
          </a:p>
          <a:p>
            <a:r>
              <a:rPr lang="fi-FI" dirty="0" smtClean="0"/>
              <a:t>Toimintatuokion tavoite: ajankohtainen ja tarkoituksenmukainen</a:t>
            </a:r>
          </a:p>
          <a:p>
            <a:r>
              <a:rPr lang="fi-FI" dirty="0" smtClean="0"/>
              <a:t>Käytettävät tilat, materiaalit ja välineet</a:t>
            </a:r>
          </a:p>
          <a:p>
            <a:r>
              <a:rPr lang="fi-FI" dirty="0" smtClean="0"/>
              <a:t>Työnjako ohjaustilanteessa</a:t>
            </a:r>
          </a:p>
          <a:p>
            <a:r>
              <a:rPr lang="fi-FI" dirty="0" smtClean="0"/>
              <a:t>Toimintatuokion kulku: aloitus/motivointi/virittyminen, toimintavaihe, lopetus: positiivinen, kannustava palaute ja arviointi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331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Ideavinkkejä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Ryhmämusiikkituokioita kehitysvammaisille: </a:t>
            </a:r>
            <a:r>
              <a:rPr lang="fi-FI" dirty="0"/>
              <a:t> </a:t>
            </a:r>
            <a:r>
              <a:rPr lang="fi-FI" dirty="0" smtClean="0">
                <a:hlinkClick r:id="rId2"/>
              </a:rPr>
              <a:t>salo_keronen.pdf </a:t>
            </a:r>
            <a:r>
              <a:rPr lang="fi-FI" dirty="0">
                <a:hlinkClick r:id="rId2"/>
              </a:rPr>
              <a:t>(theseus.fi</a:t>
            </a:r>
            <a:r>
              <a:rPr lang="fi-FI" dirty="0" smtClean="0">
                <a:hlinkClick r:id="rId2"/>
              </a:rPr>
              <a:t>)</a:t>
            </a:r>
            <a:endParaRPr lang="fi-FI" dirty="0" smtClean="0"/>
          </a:p>
          <a:p>
            <a:r>
              <a:rPr lang="fi-FI" dirty="0" smtClean="0"/>
              <a:t>Toimimalla osallisuuteen opas: </a:t>
            </a:r>
            <a:r>
              <a:rPr lang="fi-FI" dirty="0">
                <a:hlinkClick r:id="rId3"/>
              </a:rPr>
              <a:t>toimimalla_osallisuuteen_web.pdf (papunet.net)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579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Toimintatuokio-ryhmätyö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406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Ryhmätyön ohjeistus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Suunnitelkaa ryhmissä toimintatuokio kirjan takana olevaa suunnittelulomaketta käyttäen</a:t>
            </a:r>
          </a:p>
          <a:p>
            <a:r>
              <a:rPr lang="fi-FI" dirty="0" smtClean="0"/>
              <a:t>Kohderyhmänä voi olla lapset, vammaiset tai ikääntyneet</a:t>
            </a:r>
          </a:p>
          <a:p>
            <a:r>
              <a:rPr lang="fi-FI" dirty="0" smtClean="0"/>
              <a:t>Menetelmänä kuvallinen ilmaisu, musiikillinen ilmaisu, sanallinen ilmaisu tai kehollinen ilmaisu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8950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Aikataulu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Pe 23.4. klo 8.15-9.45  Teoria, ohjeistus ja suunnittelun aloitus ryhmissä</a:t>
            </a:r>
          </a:p>
          <a:p>
            <a:r>
              <a:rPr lang="fi-FI" dirty="0" smtClean="0"/>
              <a:t>Pe 23.4. klo 12.15- 13.45 Suunnittelu ryhmissä loppuun</a:t>
            </a:r>
          </a:p>
          <a:p>
            <a:r>
              <a:rPr lang="fi-FI" dirty="0" smtClean="0"/>
              <a:t>Ma 26.4. klo 8.15-9.45 Suunnitelmien esittely muille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181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Musiikillinen ilmaisu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Koskettaa tavalla tai toisella kaikkia</a:t>
            </a:r>
          </a:p>
          <a:p>
            <a:r>
              <a:rPr lang="fi-FI" dirty="0" smtClean="0"/>
              <a:t>Musiikin avulla lapsi/nuori/aikuinen kokee voimakkaasti erilaisia tunnetiloja ja ilmaisee itseään</a:t>
            </a:r>
          </a:p>
          <a:p>
            <a:r>
              <a:rPr lang="fi-FI" dirty="0" smtClean="0"/>
              <a:t>Omien tunteiden läpikäyminen ja yhteenkuuluvuuden tunne</a:t>
            </a:r>
          </a:p>
          <a:p>
            <a:r>
              <a:rPr lang="fi-FI" dirty="0" smtClean="0"/>
              <a:t>Kehittää itsetuntemusta, sosiaalisia taitoja, kieltä ja mielikuvitusta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>
                <a:hlinkClick r:id="rId2"/>
              </a:rPr>
              <a:t>Musiikin hyvinvointivaikutukset | Eläkeliitto (elakeliitto.fi)</a:t>
            </a:r>
            <a:endParaRPr lang="fi-FI" dirty="0"/>
          </a:p>
          <a:p>
            <a:pPr marL="0" indent="0">
              <a:buNone/>
            </a:pPr>
            <a:r>
              <a:rPr lang="fi-FI" dirty="0">
                <a:hlinkClick r:id="rId3"/>
              </a:rPr>
              <a:t>Musiikki osana vanhustyötä | Eläkeliitto (elakeliitto.fi)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Opinnäytetyö: Päiväkodin pedagoginen musiikkikansio: </a:t>
            </a:r>
            <a:r>
              <a:rPr lang="fi-FI" dirty="0" err="1">
                <a:hlinkClick r:id="rId4"/>
              </a:rPr>
              <a:t>leskinen_sara_HELSINKI</a:t>
            </a:r>
            <a:r>
              <a:rPr lang="fi-FI" dirty="0">
                <a:hlinkClick r:id="rId4"/>
              </a:rPr>
              <a:t> (theseus.fi)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061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Musiikillinen ilmaisu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Musiikkikasvatus tärkeässä asemassa kulttuurin edistäjänä</a:t>
            </a:r>
          </a:p>
          <a:p>
            <a:r>
              <a:rPr lang="fi-FI" dirty="0" smtClean="0"/>
              <a:t>Tavoitteena tuottaa lapsille musiikillisia kokemuksia sekä vahvistaa lasten kiinnostusta ja suhdetta musiikkiin</a:t>
            </a:r>
          </a:p>
          <a:p>
            <a:r>
              <a:rPr lang="fi-FI" dirty="0" smtClean="0"/>
              <a:t>Ikääntyneet ja vammaiset: tutut kappaleet </a:t>
            </a:r>
            <a:r>
              <a:rPr lang="fi-FI" dirty="0" smtClean="0">
                <a:sym typeface="Wingdings" panose="05000000000000000000" pitchFamily="2" charset="2"/>
              </a:rPr>
              <a:t> auttavat muistamaan/muistelemaan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Musiikki voi lohduttaa, ilahduttaa, innostaa ja virittää vaikka ilmaisemaan mielipidettä </a:t>
            </a:r>
            <a:r>
              <a:rPr lang="fi-FI" dirty="0" err="1" smtClean="0">
                <a:sym typeface="Wingdings" panose="05000000000000000000" pitchFamily="2" charset="2"/>
              </a:rPr>
              <a:t>esim</a:t>
            </a:r>
            <a:r>
              <a:rPr lang="fi-FI" dirty="0" smtClean="0">
                <a:sym typeface="Wingdings" panose="05000000000000000000" pitchFamily="2" charset="2"/>
              </a:rPr>
              <a:t> levyraadissa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284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Musiikillinen ilmaisu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Kuunteleminen: hiljaisuus, eri äänet</a:t>
            </a:r>
          </a:p>
          <a:p>
            <a:r>
              <a:rPr lang="fi-FI" dirty="0" smtClean="0"/>
              <a:t>Analysoiminen: musiikin eri elementit kuten rytmi, tempo, melodia, sointi</a:t>
            </a:r>
          </a:p>
          <a:p>
            <a:r>
              <a:rPr lang="fi-FI" dirty="0" smtClean="0"/>
              <a:t>Improvisaatio</a:t>
            </a:r>
          </a:p>
          <a:p>
            <a:r>
              <a:rPr lang="fi-FI" dirty="0" smtClean="0"/>
              <a:t>Laulaminen</a:t>
            </a:r>
          </a:p>
          <a:p>
            <a:r>
              <a:rPr lang="fi-FI" dirty="0" smtClean="0"/>
              <a:t>Esittäminen/tulkinta</a:t>
            </a:r>
          </a:p>
          <a:p>
            <a:r>
              <a:rPr lang="fi-FI" dirty="0" smtClean="0"/>
              <a:t>Soittaminen, myös kehosoittimet</a:t>
            </a:r>
          </a:p>
          <a:p>
            <a:r>
              <a:rPr lang="fi-FI" dirty="0" smtClean="0"/>
              <a:t>Musiikin integraatiot: musiikin ja liikkeen yhdistäminen, musiikkimaalaus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Laulupiirtäminen: </a:t>
            </a:r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youtu.be/C7QQB4nzV90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r>
              <a:rPr lang="fi-FI" dirty="0" smtClean="0"/>
              <a:t>Kielinuppu-kuukausilaulu: </a:t>
            </a:r>
            <a:r>
              <a:rPr lang="fi-FI" dirty="0" smtClean="0">
                <a:hlinkClick r:id="rId3"/>
              </a:rPr>
              <a:t>https</a:t>
            </a:r>
            <a:r>
              <a:rPr lang="fi-FI" dirty="0">
                <a:hlinkClick r:id="rId3"/>
              </a:rPr>
              <a:t>://</a:t>
            </a:r>
            <a:r>
              <a:rPr lang="fi-FI" dirty="0" smtClean="0">
                <a:hlinkClick r:id="rId3"/>
              </a:rPr>
              <a:t>youtu.be/WZI4X98dFDg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7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Muistele lapsuuttasi. Mitkä lastenlaulut olivat sinulle tärkeitä? Millaisia muistoja niistä herää?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69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Sanallinen/kielellinen ilmaisu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Sanallisen ilmaisun muodot lapsille ja aikuisille merkittäviä</a:t>
            </a:r>
          </a:p>
          <a:p>
            <a:r>
              <a:rPr lang="fi-FI" dirty="0" smtClean="0"/>
              <a:t>Mielikuvitus kehittyy ja sanavarasto karttuu</a:t>
            </a:r>
          </a:p>
          <a:p>
            <a:r>
              <a:rPr lang="fi-FI" dirty="0" smtClean="0"/>
              <a:t>Palauttaa mieleen sanoja, lisää luovuutta ja ylläpitää muistitoimintoja</a:t>
            </a:r>
          </a:p>
          <a:p>
            <a:r>
              <a:rPr lang="fi-FI" dirty="0" smtClean="0"/>
              <a:t>Mahdollisuus kielelliseen kokemiseen, ilmaisuun ja viestintään</a:t>
            </a:r>
            <a:endParaRPr lang="fi-FI" dirty="0"/>
          </a:p>
          <a:p>
            <a:r>
              <a:rPr lang="fi-FI" dirty="0" smtClean="0"/>
              <a:t>Voidaan vahvasti liittää keholliseen ilmaisuun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844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Sanallinen/kielellinen ilmaisu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Tarinojen, kertomusten, runojen ja satujen kuuleminen sekä kirjoittaminen</a:t>
            </a:r>
          </a:p>
          <a:p>
            <a:r>
              <a:rPr lang="fi-FI" dirty="0" smtClean="0"/>
              <a:t>Päiväkirjat</a:t>
            </a:r>
          </a:p>
          <a:p>
            <a:r>
              <a:rPr lang="fi-FI" dirty="0" err="1" smtClean="0"/>
              <a:t>Sadutus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Jokaisen elämä on ainutlaatuinen ja tarinan arvoinen!</a:t>
            </a:r>
          </a:p>
          <a:p>
            <a:pPr marL="0" indent="0">
              <a:buNone/>
            </a:pPr>
            <a:r>
              <a:rPr lang="fi-FI" dirty="0" smtClean="0"/>
              <a:t>Satutuokio: </a:t>
            </a:r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youtu.be/wTCDi2sFPhw</a:t>
            </a: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Sadutus</a:t>
            </a:r>
            <a:r>
              <a:rPr lang="fi-FI" dirty="0" smtClean="0"/>
              <a:t>: </a:t>
            </a:r>
            <a:r>
              <a:rPr lang="fi-FI" dirty="0">
                <a:hlinkClick r:id="rId3"/>
              </a:rPr>
              <a:t>1. Satuhetki ja </a:t>
            </a:r>
            <a:r>
              <a:rPr lang="fi-FI" dirty="0" err="1">
                <a:hlinkClick r:id="rId3"/>
              </a:rPr>
              <a:t>sadutus</a:t>
            </a:r>
            <a:r>
              <a:rPr lang="fi-FI" dirty="0">
                <a:hlinkClick r:id="rId3"/>
              </a:rPr>
              <a:t> - Kielten rikas maailma tukimateriaali </a:t>
            </a:r>
            <a:r>
              <a:rPr lang="fi-FI" dirty="0" smtClean="0">
                <a:hlinkClick r:id="rId3"/>
              </a:rPr>
              <a:t>– YouTube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23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Kehollinen ilmaisu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Itseä ja elämäntilannetta tarkastellaan kehon, tanssin ja liikkeen kokemuksen avulla</a:t>
            </a:r>
          </a:p>
          <a:p>
            <a:r>
              <a:rPr lang="fi-FI" dirty="0" smtClean="0"/>
              <a:t>Konkreettista ja kokemuksellista, tapahtuu tässä ja nyt</a:t>
            </a:r>
          </a:p>
          <a:p>
            <a:r>
              <a:rPr lang="fi-FI" dirty="0" smtClean="0"/>
              <a:t>Voidaan toteuttaa yksin ja yhdessä</a:t>
            </a:r>
          </a:p>
          <a:p>
            <a:r>
              <a:rPr lang="fi-FI" dirty="0" smtClean="0"/>
              <a:t>Muun muassa tanssia, sirkusta, improvisaatiota, nukketeatteria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Sormivarjoteatteri: </a:t>
            </a:r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youtu.be/TxBEu2otnwk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79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Mikä satu tai tarina sinulle on jäänyt mieleen lapsuudesta tai kouluajoilta?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3369453"/>
      </p:ext>
    </p:extLst>
  </p:cSld>
  <p:clrMapOvr>
    <a:masterClrMapping/>
  </p:clrMapOvr>
</p:sld>
</file>

<file path=ppt/theme/theme1.xml><?xml version="1.0" encoding="utf-8"?>
<a:theme xmlns:a="http://schemas.openxmlformats.org/drawingml/2006/main" name="Kehys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TM03457475[[fn=Kehys]]</Template>
  <TotalTime>2116</TotalTime>
  <Words>554</Words>
  <Application>Microsoft Office PowerPoint</Application>
  <PresentationFormat>Laajakuva</PresentationFormat>
  <Paragraphs>89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Arial</vt:lpstr>
      <vt:lpstr>Corbel</vt:lpstr>
      <vt:lpstr>Wingdings</vt:lpstr>
      <vt:lpstr>Wingdings 2</vt:lpstr>
      <vt:lpstr>Kehys</vt:lpstr>
      <vt:lpstr>Toiminnalliset menetelmät</vt:lpstr>
      <vt:lpstr>Musiikillinen ilmaisu</vt:lpstr>
      <vt:lpstr>Musiikillinen ilmaisu</vt:lpstr>
      <vt:lpstr>Musiikillinen ilmaisu</vt:lpstr>
      <vt:lpstr>Muistele lapsuuttasi. Mitkä lastenlaulut olivat sinulle tärkeitä? Millaisia muistoja niistä herää?</vt:lpstr>
      <vt:lpstr>Sanallinen/kielellinen ilmaisu</vt:lpstr>
      <vt:lpstr>Sanallinen/kielellinen ilmaisu</vt:lpstr>
      <vt:lpstr>Kehollinen ilmaisu</vt:lpstr>
      <vt:lpstr>Mikä satu tai tarina sinulle on jäänyt mieleen lapsuudesta tai kouluajoilta?</vt:lpstr>
      <vt:lpstr>Valitse yksi kuvista. Keksi ja kerro 5 lauseen pituinen tarina ryhmällesi. Ryhmä arvaa, mihin kuvaan tarina liittyy.</vt:lpstr>
      <vt:lpstr>Toimintakortit</vt:lpstr>
      <vt:lpstr>Toimintakortit</vt:lpstr>
      <vt:lpstr>Esimerkkejä</vt:lpstr>
      <vt:lpstr>Ideavinkkejä</vt:lpstr>
      <vt:lpstr>Toimintatuokion suunnittelu</vt:lpstr>
      <vt:lpstr>Ideavinkkejä</vt:lpstr>
      <vt:lpstr>Toimintatuokio-ryhmätyö</vt:lpstr>
      <vt:lpstr>Ryhmätyön ohjeistus</vt:lpstr>
      <vt:lpstr>Aikataulu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Toimintatuokio-ryhmätyö</dc:title>
  <dc:creator>Paukkuri Jenni</dc:creator>
  <cp:lastModifiedBy>Paukkuri Jenni</cp:lastModifiedBy>
  <cp:revision>15</cp:revision>
  <dcterms:created xsi:type="dcterms:W3CDTF">2021-04-14T08:16:30Z</dcterms:created>
  <dcterms:modified xsi:type="dcterms:W3CDTF">2021-04-15T19:32:47Z</dcterms:modified>
</cp:coreProperties>
</file>