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4/22/2021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4/22/2021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4/22/2021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4/22/2021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4/22/2021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4800" dirty="0" smtClean="0"/>
              <a:t>Viriketoiminnan/toimintahetken suunnittelu</a:t>
            </a:r>
            <a:endParaRPr lang="fi-FI" sz="48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 smtClean="0"/>
              <a:t>Kaso</a:t>
            </a:r>
            <a:r>
              <a:rPr lang="fi-FI" dirty="0" smtClean="0"/>
              <a:t>/ kevät 2021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0696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Kasvatus- ja ohjausalan prosessi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Tarpeet                Tavoitteet                  Suunnitelma                 Toteutus                 Arviointi</a:t>
            </a:r>
            <a:endParaRPr lang="fi-FI" dirty="0"/>
          </a:p>
        </p:txBody>
      </p:sp>
      <p:sp>
        <p:nvSpPr>
          <p:cNvPr id="5" name="Nuoli oikealle 4"/>
          <p:cNvSpPr/>
          <p:nvPr/>
        </p:nvSpPr>
        <p:spPr>
          <a:xfrm>
            <a:off x="1998617" y="3853543"/>
            <a:ext cx="522515" cy="3788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Nuoli oikealle 5"/>
          <p:cNvSpPr/>
          <p:nvPr/>
        </p:nvSpPr>
        <p:spPr>
          <a:xfrm>
            <a:off x="4180113" y="3853543"/>
            <a:ext cx="561703" cy="3788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Nuoli oikealle 6"/>
          <p:cNvSpPr/>
          <p:nvPr/>
        </p:nvSpPr>
        <p:spPr>
          <a:xfrm>
            <a:off x="6675119" y="3853543"/>
            <a:ext cx="509452" cy="3788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Nuoli oikealle 7"/>
          <p:cNvSpPr/>
          <p:nvPr/>
        </p:nvSpPr>
        <p:spPr>
          <a:xfrm>
            <a:off x="8660673" y="3853544"/>
            <a:ext cx="561703" cy="3788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1809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61791"/>
              </p:ext>
            </p:extLst>
          </p:nvPr>
        </p:nvGraphicFramePr>
        <p:xfrm>
          <a:off x="3141232" y="0"/>
          <a:ext cx="6044971" cy="67777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Asiakirja" r:id="rId3" imgW="6315159" imgH="7080234" progId="Word.Document.12">
                  <p:embed/>
                </p:oleObj>
              </mc:Choice>
              <mc:Fallback>
                <p:oleObj name="Asiakirja" r:id="rId3" imgW="6315159" imgH="708023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41232" y="0"/>
                        <a:ext cx="6044971" cy="67777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5074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Toimintatuokion suunnittelu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000" dirty="0" smtClean="0"/>
              <a:t>Aihe ja mihin kokonaisuuteen liittyy (huomioi myös asiakkaiden osallistaminen): </a:t>
            </a:r>
          </a:p>
          <a:p>
            <a:pPr marL="0" indent="0">
              <a:buNone/>
            </a:pPr>
            <a:r>
              <a:rPr lang="fi-FI" sz="2000" dirty="0" smtClean="0"/>
              <a:t>     esimerkiksi kuvataide/sokerimaalaus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i-FI" sz="2000" dirty="0" smtClean="0"/>
              <a:t>Tuokion tavoitteet (mitä kokemuksia/ oppimista välittyy, millaiset asiat painottuvat tällä kerralla, muista konkreettisuus): Esimerkiksi sokerimaalauksessa värien ja niistä syntyvien </a:t>
            </a:r>
            <a:r>
              <a:rPr lang="fi-FI" sz="2000" dirty="0" err="1" smtClean="0"/>
              <a:t>kuvoiden</a:t>
            </a:r>
            <a:r>
              <a:rPr lang="fi-FI" sz="2000" dirty="0" smtClean="0"/>
              <a:t> ihastelua, tekniikkaa ei tarvitse aiemmin osata, uusia kokemuksia ja kokeiluja, hienomotoriset taidot kehittyvät jne.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i-FI" sz="2000" dirty="0" smtClean="0"/>
              <a:t>Ryhmän rakenne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i-FI" sz="2000" dirty="0" smtClean="0"/>
              <a:t>Etukäteisvalmistelut/ tilat/ materiaalit ja välineet</a:t>
            </a:r>
          </a:p>
        </p:txBody>
      </p:sp>
    </p:spTree>
    <p:extLst>
      <p:ext uri="{BB962C8B-B14F-4D97-AF65-F5344CB8AC3E}">
        <p14:creationId xmlns:p14="http://schemas.microsoft.com/office/powerpoint/2010/main" val="2676784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fi-FI" sz="2400" dirty="0"/>
              <a:t>Toiminnan </a:t>
            </a:r>
            <a:r>
              <a:rPr lang="fi-FI" sz="2400" dirty="0" smtClean="0"/>
              <a:t>eteneminen</a:t>
            </a:r>
            <a:r>
              <a:rPr lang="fi-FI" sz="2400" dirty="0"/>
              <a:t> </a:t>
            </a:r>
            <a:r>
              <a:rPr lang="fi-FI" sz="2400" dirty="0" smtClean="0"/>
              <a:t>(yksityiskohtaisesti)</a:t>
            </a:r>
            <a:endParaRPr lang="fi-FI" sz="2400" dirty="0"/>
          </a:p>
          <a:p>
            <a:pPr>
              <a:buFont typeface="Courier New" panose="02070309020205020404" pitchFamily="49" charset="0"/>
              <a:buChar char="o"/>
            </a:pPr>
            <a:r>
              <a:rPr lang="fi-FI" sz="2400" dirty="0"/>
              <a:t>Johdattelu ja motivointi aiheeseen ja virittäytyminen</a:t>
            </a:r>
            <a:r>
              <a:rPr lang="fi-FI" sz="2400" dirty="0" smtClean="0"/>
              <a:t>: </a:t>
            </a:r>
            <a:r>
              <a:rPr lang="fi-FI" sz="2400" dirty="0" err="1" smtClean="0"/>
              <a:t>esim</a:t>
            </a:r>
            <a:r>
              <a:rPr lang="fi-FI" sz="2400" dirty="0" smtClean="0"/>
              <a:t> sokerimaalaukseen liittyen väreistä puhuminen aamupiirillä</a:t>
            </a:r>
            <a:endParaRPr lang="fi-FI" sz="2400" dirty="0"/>
          </a:p>
          <a:p>
            <a:pPr>
              <a:buFont typeface="Courier New" panose="02070309020205020404" pitchFamily="49" charset="0"/>
              <a:buChar char="o"/>
            </a:pPr>
            <a:r>
              <a:rPr lang="fi-FI" sz="2400" dirty="0" smtClean="0"/>
              <a:t>Toimintavaihe (myös suunnitelma ohjeistuksesta)</a:t>
            </a:r>
            <a:endParaRPr lang="fi-FI" sz="2400" dirty="0"/>
          </a:p>
          <a:p>
            <a:pPr>
              <a:buFont typeface="Courier New" panose="02070309020205020404" pitchFamily="49" charset="0"/>
              <a:buChar char="o"/>
            </a:pPr>
            <a:r>
              <a:rPr lang="fi-FI" sz="2400" dirty="0" smtClean="0"/>
              <a:t>Lopetus/jälkityöskentely/siirtymä: mitä huomioitava?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i-FI" sz="2400" dirty="0" smtClean="0"/>
              <a:t>Arviointi</a:t>
            </a:r>
            <a:endParaRPr lang="fi-FI" sz="2400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3223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Ryhmätehtävä: toimintatuokion suunnitelma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18712" y="2222287"/>
            <a:ext cx="10801202" cy="4206648"/>
          </a:xfrm>
        </p:spPr>
        <p:txBody>
          <a:bodyPr>
            <a:normAutofit/>
          </a:bodyPr>
          <a:lstStyle/>
          <a:p>
            <a:r>
              <a:rPr lang="fi-FI" sz="2400" b="1" dirty="0" smtClean="0"/>
              <a:t>Toimintatuokion suunnittelu </a:t>
            </a:r>
            <a:r>
              <a:rPr lang="fi-FI" sz="2400" dirty="0" smtClean="0"/>
              <a:t>2-3- opiskelijan ryhmissä </a:t>
            </a:r>
            <a:r>
              <a:rPr lang="fi-FI" sz="2400" b="1" dirty="0" smtClean="0"/>
              <a:t>kolmelle eri kohderyhmälle</a:t>
            </a:r>
            <a:r>
              <a:rPr lang="fi-FI" sz="2400" dirty="0" smtClean="0"/>
              <a:t>: lapset, kehitysvammaiset(aikuiset), ikäihmiset</a:t>
            </a:r>
          </a:p>
          <a:p>
            <a:r>
              <a:rPr lang="fi-FI" sz="2400" dirty="0" smtClean="0"/>
              <a:t>Käyttäkää apuna kirjan takaa löytyvää </a:t>
            </a:r>
            <a:r>
              <a:rPr lang="fi-FI" sz="2400" b="1" dirty="0" smtClean="0"/>
              <a:t>toimintatuokiosuunnitelma-pohjaa s.238</a:t>
            </a:r>
            <a:r>
              <a:rPr lang="fi-FI" sz="2400" dirty="0" smtClean="0"/>
              <a:t> </a:t>
            </a:r>
          </a:p>
          <a:p>
            <a:r>
              <a:rPr lang="fi-FI" sz="2400" dirty="0" err="1" smtClean="0"/>
              <a:t>Pedanetin</a:t>
            </a:r>
            <a:r>
              <a:rPr lang="fi-FI" sz="2400" dirty="0" smtClean="0"/>
              <a:t> toimintamenetelmät kohdasta löytyy linkkejä sivustoihin, joilta voi hakea vinkkejä. Muistakaa merkitä lähteet!</a:t>
            </a:r>
          </a:p>
          <a:p>
            <a:r>
              <a:rPr lang="fi-FI" sz="2400" dirty="0" smtClean="0"/>
              <a:t>Suunnitelmat tehdään </a:t>
            </a:r>
            <a:r>
              <a:rPr lang="fi-FI" sz="2400" dirty="0" err="1" smtClean="0"/>
              <a:t>pp</a:t>
            </a:r>
            <a:r>
              <a:rPr lang="fi-FI" sz="2400" dirty="0" smtClean="0"/>
              <a:t>-esitykseksi tai </a:t>
            </a:r>
            <a:r>
              <a:rPr lang="fi-FI" sz="2400" dirty="0" err="1" smtClean="0"/>
              <a:t>word</a:t>
            </a:r>
            <a:r>
              <a:rPr lang="fi-FI" sz="2400" dirty="0" smtClean="0"/>
              <a:t>-tiedostoksi ja ne esitellään ensi viikon maanantaina tai tiistaina muulle ryhmälle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1925013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ainaus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TM03457503[[fn=Lainaus]]</Template>
  <TotalTime>64</TotalTime>
  <Words>169</Words>
  <Application>Microsoft Office PowerPoint</Application>
  <PresentationFormat>Laajakuva</PresentationFormat>
  <Paragraphs>20</Paragraphs>
  <Slides>6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Century Gothic</vt:lpstr>
      <vt:lpstr>Courier New</vt:lpstr>
      <vt:lpstr>Wingdings 2</vt:lpstr>
      <vt:lpstr>Lainaus</vt:lpstr>
      <vt:lpstr>Microsoft Word -asiakirja</vt:lpstr>
      <vt:lpstr>Viriketoiminnan/toimintahetken suunnittelu</vt:lpstr>
      <vt:lpstr>Kasvatus- ja ohjausalan prosessi</vt:lpstr>
      <vt:lpstr>PowerPoint-esitys</vt:lpstr>
      <vt:lpstr>Toimintatuokion suunnittelu</vt:lpstr>
      <vt:lpstr>PowerPoint-esitys</vt:lpstr>
      <vt:lpstr>Ryhmätehtävä: toimintatuokion suunnitelma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Viriketoiminnan/toimintahetken suunnittelu</dc:title>
  <dc:creator>Paukkuri Jenni</dc:creator>
  <cp:lastModifiedBy>Paukkuri Jenni</cp:lastModifiedBy>
  <cp:revision>7</cp:revision>
  <dcterms:created xsi:type="dcterms:W3CDTF">2021-04-22T18:06:58Z</dcterms:created>
  <dcterms:modified xsi:type="dcterms:W3CDTF">2021-04-22T19:11:31Z</dcterms:modified>
</cp:coreProperties>
</file>