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1"/>
  </p:notesMasterIdLst>
  <p:handoutMasterIdLst>
    <p:handoutMasterId r:id="rId22"/>
  </p:handoutMasterIdLst>
  <p:sldIdLst>
    <p:sldId id="256" r:id="rId5"/>
    <p:sldId id="257" r:id="rId6"/>
    <p:sldId id="277" r:id="rId7"/>
    <p:sldId id="279" r:id="rId8"/>
    <p:sldId id="281" r:id="rId9"/>
    <p:sldId id="282" r:id="rId10"/>
    <p:sldId id="283" r:id="rId11"/>
    <p:sldId id="280" r:id="rId12"/>
    <p:sldId id="284" r:id="rId13"/>
    <p:sldId id="276" r:id="rId14"/>
    <p:sldId id="274" r:id="rId15"/>
    <p:sldId id="275" r:id="rId16"/>
    <p:sldId id="272" r:id="rId17"/>
    <p:sldId id="273" r:id="rId18"/>
    <p:sldId id="271" r:id="rId19"/>
    <p:sldId id="270" r:id="rId20"/>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16B706-ED93-36F6-BA4E-9DB80B8AABD0}" v="48" dt="2021-03-20T15:35:39.819"/>
    <p1510:client id="{5222B69F-50E1-2000-B26A-3ECA3B948A8B}" v="3495" dt="2021-03-20T15:05:32.744"/>
    <p1510:client id="{9027B69F-E0DC-2000-B26A-3E85B5D25041}" v="12" dt="2021-03-20T15:43:06.677"/>
    <p1510:client id="{9E25B69F-30A1-2000-B1AB-D75FB30F81E7}" v="1858" dt="2021-03-20T15:33:10.155"/>
    <p1510:client id="{D722FDE9-4C3D-45A1-9716-906E63921F3E}" v="5883" dt="2021-03-20T14:07:49.772"/>
  </p1510:revLst>
</p1510:revInfo>
</file>

<file path=ppt/tableStyles.xml><?xml version="1.0" encoding="utf-8"?>
<a:tblStyleLst xmlns:a="http://schemas.openxmlformats.org/drawingml/2006/main" def="{6E25E649-3F16-4E02-A733-19D2CDBF48F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pos="3839"/>
        <p:guide orient="horz" pos="2160"/>
      </p:guideLst>
    </p:cSldViewPr>
  </p:slide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lonen Marju" userId="S::marju.salonen.student@ksao.fi::c7bf31b2-f606-435b-b211-70c356d59e20" providerId="AD" clId="Web-{D722FDE9-4C3D-45A1-9716-906E63921F3E}"/>
    <pc:docChg chg="addSld modSld">
      <pc:chgData name="Salonen Marju" userId="S::marju.salonen.student@ksao.fi::c7bf31b2-f606-435b-b211-70c356d59e20" providerId="AD" clId="Web-{D722FDE9-4C3D-45A1-9716-906E63921F3E}" dt="2021-03-20T14:07:49.772" v="3007" actId="14100"/>
      <pc:docMkLst>
        <pc:docMk/>
      </pc:docMkLst>
      <pc:sldChg chg="modSp">
        <pc:chgData name="Salonen Marju" userId="S::marju.salonen.student@ksao.fi::c7bf31b2-f606-435b-b211-70c356d59e20" providerId="AD" clId="Web-{D722FDE9-4C3D-45A1-9716-906E63921F3E}" dt="2021-03-20T12:46:04.328" v="68" actId="14100"/>
        <pc:sldMkLst>
          <pc:docMk/>
          <pc:sldMk cId="1920111014" sldId="256"/>
        </pc:sldMkLst>
        <pc:spChg chg="mod">
          <ac:chgData name="Salonen Marju" userId="S::marju.salonen.student@ksao.fi::c7bf31b2-f606-435b-b211-70c356d59e20" providerId="AD" clId="Web-{D722FDE9-4C3D-45A1-9716-906E63921F3E}" dt="2021-03-20T12:46:04.328" v="68" actId="14100"/>
          <ac:spMkLst>
            <pc:docMk/>
            <pc:sldMk cId="1920111014" sldId="256"/>
            <ac:spMk id="2" creationId="{00000000-0000-0000-0000-000000000000}"/>
          </ac:spMkLst>
        </pc:spChg>
      </pc:sldChg>
      <pc:sldChg chg="modSp">
        <pc:chgData name="Salonen Marju" userId="S::marju.salonen.student@ksao.fi::c7bf31b2-f606-435b-b211-70c356d59e20" providerId="AD" clId="Web-{D722FDE9-4C3D-45A1-9716-906E63921F3E}" dt="2021-03-20T13:13:34.789" v="999" actId="20577"/>
        <pc:sldMkLst>
          <pc:docMk/>
          <pc:sldMk cId="2128536031" sldId="257"/>
        </pc:sldMkLst>
        <pc:spChg chg="mod">
          <ac:chgData name="Salonen Marju" userId="S::marju.salonen.student@ksao.fi::c7bf31b2-f606-435b-b211-70c356d59e20" providerId="AD" clId="Web-{D722FDE9-4C3D-45A1-9716-906E63921F3E}" dt="2021-03-20T12:52:00.255" v="140" actId="20577"/>
          <ac:spMkLst>
            <pc:docMk/>
            <pc:sldMk cId="2128536031" sldId="257"/>
            <ac:spMk id="13" creationId="{00000000-0000-0000-0000-000000000000}"/>
          </ac:spMkLst>
        </pc:spChg>
        <pc:spChg chg="mod">
          <ac:chgData name="Salonen Marju" userId="S::marju.salonen.student@ksao.fi::c7bf31b2-f606-435b-b211-70c356d59e20" providerId="AD" clId="Web-{D722FDE9-4C3D-45A1-9716-906E63921F3E}" dt="2021-03-20T13:13:34.789" v="999" actId="20577"/>
          <ac:spMkLst>
            <pc:docMk/>
            <pc:sldMk cId="2128536031" sldId="257"/>
            <ac:spMk id="14" creationId="{00000000-0000-0000-0000-000000000000}"/>
          </ac:spMkLst>
        </pc:spChg>
      </pc:sldChg>
      <pc:sldChg chg="new">
        <pc:chgData name="Salonen Marju" userId="S::marju.salonen.student@ksao.fi::c7bf31b2-f606-435b-b211-70c356d59e20" providerId="AD" clId="Web-{D722FDE9-4C3D-45A1-9716-906E63921F3E}" dt="2021-03-20T12:46:52.876" v="69"/>
        <pc:sldMkLst>
          <pc:docMk/>
          <pc:sldMk cId="1276872814" sldId="276"/>
        </pc:sldMkLst>
      </pc:sldChg>
      <pc:sldChg chg="modSp new">
        <pc:chgData name="Salonen Marju" userId="S::marju.salonen.student@ksao.fi::c7bf31b2-f606-435b-b211-70c356d59e20" providerId="AD" clId="Web-{D722FDE9-4C3D-45A1-9716-906E63921F3E}" dt="2021-03-20T13:40:54.890" v="1907" actId="20577"/>
        <pc:sldMkLst>
          <pc:docMk/>
          <pc:sldMk cId="3107502494" sldId="277"/>
        </pc:sldMkLst>
        <pc:spChg chg="mod">
          <ac:chgData name="Salonen Marju" userId="S::marju.salonen.student@ksao.fi::c7bf31b2-f606-435b-b211-70c356d59e20" providerId="AD" clId="Web-{D722FDE9-4C3D-45A1-9716-906E63921F3E}" dt="2021-03-20T13:14:52.321" v="1012" actId="14100"/>
          <ac:spMkLst>
            <pc:docMk/>
            <pc:sldMk cId="3107502494" sldId="277"/>
            <ac:spMk id="2" creationId="{6A77A40F-A64C-4880-B772-C4F61DE98103}"/>
          </ac:spMkLst>
        </pc:spChg>
        <pc:spChg chg="mod">
          <ac:chgData name="Salonen Marju" userId="S::marju.salonen.student@ksao.fi::c7bf31b2-f606-435b-b211-70c356d59e20" providerId="AD" clId="Web-{D722FDE9-4C3D-45A1-9716-906E63921F3E}" dt="2021-03-20T13:40:54.890" v="1907" actId="20577"/>
          <ac:spMkLst>
            <pc:docMk/>
            <pc:sldMk cId="3107502494" sldId="277"/>
            <ac:spMk id="3" creationId="{B70BC2F8-8C9E-4925-AE4A-C6CEFBE561E9}"/>
          </ac:spMkLst>
        </pc:spChg>
      </pc:sldChg>
      <pc:sldChg chg="modSp new">
        <pc:chgData name="Salonen Marju" userId="S::marju.salonen.student@ksao.fi::c7bf31b2-f606-435b-b211-70c356d59e20" providerId="AD" clId="Web-{D722FDE9-4C3D-45A1-9716-906E63921F3E}" dt="2021-03-20T14:07:49.772" v="3007" actId="14100"/>
        <pc:sldMkLst>
          <pc:docMk/>
          <pc:sldMk cId="308051079" sldId="278"/>
        </pc:sldMkLst>
        <pc:spChg chg="mod">
          <ac:chgData name="Salonen Marju" userId="S::marju.salonen.student@ksao.fi::c7bf31b2-f606-435b-b211-70c356d59e20" providerId="AD" clId="Web-{D722FDE9-4C3D-45A1-9716-906E63921F3E}" dt="2021-03-20T13:43:55.236" v="1932" actId="20577"/>
          <ac:spMkLst>
            <pc:docMk/>
            <pc:sldMk cId="308051079" sldId="278"/>
            <ac:spMk id="2" creationId="{C401326F-26EA-45AE-9B1F-F68225B6E150}"/>
          </ac:spMkLst>
        </pc:spChg>
        <pc:spChg chg="mod">
          <ac:chgData name="Salonen Marju" userId="S::marju.salonen.student@ksao.fi::c7bf31b2-f606-435b-b211-70c356d59e20" providerId="AD" clId="Web-{D722FDE9-4C3D-45A1-9716-906E63921F3E}" dt="2021-03-20T14:07:49.772" v="3007" actId="14100"/>
          <ac:spMkLst>
            <pc:docMk/>
            <pc:sldMk cId="308051079" sldId="278"/>
            <ac:spMk id="3" creationId="{257D7BBD-D1B4-45C8-82AB-8C7CD500A089}"/>
          </ac:spMkLst>
        </pc:spChg>
      </pc:sldChg>
    </pc:docChg>
  </pc:docChgLst>
  <pc:docChgLst>
    <pc:chgData name="Salonen Marju" userId="S::marju.salonen.student@ksao.fi::c7bf31b2-f606-435b-b211-70c356d59e20" providerId="AD" clId="Web-{9027B69F-E0DC-2000-B26A-3E85B5D25041}"/>
    <pc:docChg chg="modSld">
      <pc:chgData name="Salonen Marju" userId="S::marju.salonen.student@ksao.fi::c7bf31b2-f606-435b-b211-70c356d59e20" providerId="AD" clId="Web-{9027B69F-E0DC-2000-B26A-3E85B5D25041}" dt="2021-03-20T15:43:06.677" v="10" actId="1076"/>
      <pc:docMkLst>
        <pc:docMk/>
      </pc:docMkLst>
      <pc:sldChg chg="addSp delSp modSp">
        <pc:chgData name="Salonen Marju" userId="S::marju.salonen.student@ksao.fi::c7bf31b2-f606-435b-b211-70c356d59e20" providerId="AD" clId="Web-{9027B69F-E0DC-2000-B26A-3E85B5D25041}" dt="2021-03-20T15:43:06.677" v="10" actId="1076"/>
        <pc:sldMkLst>
          <pc:docMk/>
          <pc:sldMk cId="2570178333" sldId="284"/>
        </pc:sldMkLst>
        <pc:spChg chg="del">
          <ac:chgData name="Salonen Marju" userId="S::marju.salonen.student@ksao.fi::c7bf31b2-f606-435b-b211-70c356d59e20" providerId="AD" clId="Web-{9027B69F-E0DC-2000-B26A-3E85B5D25041}" dt="2021-03-20T15:41:57.285" v="0"/>
          <ac:spMkLst>
            <pc:docMk/>
            <pc:sldMk cId="2570178333" sldId="284"/>
            <ac:spMk id="3" creationId="{25FC0AD2-E5AB-41D1-9D69-CA3238AFECAD}"/>
          </ac:spMkLst>
        </pc:spChg>
        <pc:picChg chg="add mod ord">
          <ac:chgData name="Salonen Marju" userId="S::marju.salonen.student@ksao.fi::c7bf31b2-f606-435b-b211-70c356d59e20" providerId="AD" clId="Web-{9027B69F-E0DC-2000-B26A-3E85B5D25041}" dt="2021-03-20T15:43:06.677" v="10" actId="1076"/>
          <ac:picMkLst>
            <pc:docMk/>
            <pc:sldMk cId="2570178333" sldId="284"/>
            <ac:picMk id="4" creationId="{68327789-DE30-4FF9-92F8-A8E026FEFD0E}"/>
          </ac:picMkLst>
        </pc:picChg>
      </pc:sldChg>
    </pc:docChg>
  </pc:docChgLst>
  <pc:docChgLst>
    <pc:chgData name="Salonen Marju" userId="S::marju.salonen.student@ksao.fi::c7bf31b2-f606-435b-b211-70c356d59e20" providerId="AD" clId="Web-{0D16B706-ED93-36F6-BA4E-9DB80B8AABD0}"/>
    <pc:docChg chg="modSld">
      <pc:chgData name="Salonen Marju" userId="S::marju.salonen.student@ksao.fi::c7bf31b2-f606-435b-b211-70c356d59e20" providerId="AD" clId="Web-{0D16B706-ED93-36F6-BA4E-9DB80B8AABD0}" dt="2021-03-20T15:35:33.944" v="22" actId="20577"/>
      <pc:docMkLst>
        <pc:docMk/>
      </pc:docMkLst>
      <pc:sldChg chg="modSp">
        <pc:chgData name="Salonen Marju" userId="S::marju.salonen.student@ksao.fi::c7bf31b2-f606-435b-b211-70c356d59e20" providerId="AD" clId="Web-{0D16B706-ED93-36F6-BA4E-9DB80B8AABD0}" dt="2021-03-20T15:35:33.944" v="22" actId="20577"/>
        <pc:sldMkLst>
          <pc:docMk/>
          <pc:sldMk cId="1920111014" sldId="256"/>
        </pc:sldMkLst>
        <pc:spChg chg="mod">
          <ac:chgData name="Salonen Marju" userId="S::marju.salonen.student@ksao.fi::c7bf31b2-f606-435b-b211-70c356d59e20" providerId="AD" clId="Web-{0D16B706-ED93-36F6-BA4E-9DB80B8AABD0}" dt="2021-03-20T15:35:33.944" v="22" actId="20577"/>
          <ac:spMkLst>
            <pc:docMk/>
            <pc:sldMk cId="1920111014" sldId="256"/>
            <ac:spMk id="3" creationId="{00000000-0000-0000-0000-000000000000}"/>
          </ac:spMkLst>
        </pc:spChg>
      </pc:sldChg>
    </pc:docChg>
  </pc:docChgLst>
  <pc:docChgLst>
    <pc:chgData name="Salonen Marju" userId="S::marju.salonen.student@ksao.fi::c7bf31b2-f606-435b-b211-70c356d59e20" providerId="AD" clId="Web-{5222B69F-50E1-2000-B26A-3ECA3B948A8B}"/>
    <pc:docChg chg="addSld delSld modSld">
      <pc:chgData name="Salonen Marju" userId="S::marju.salonen.student@ksao.fi::c7bf31b2-f606-435b-b211-70c356d59e20" providerId="AD" clId="Web-{5222B69F-50E1-2000-B26A-3ECA3B948A8B}" dt="2021-03-20T15:05:32.744" v="1756"/>
      <pc:docMkLst>
        <pc:docMk/>
      </pc:docMkLst>
      <pc:sldChg chg="del">
        <pc:chgData name="Salonen Marju" userId="S::marju.salonen.student@ksao.fi::c7bf31b2-f606-435b-b211-70c356d59e20" providerId="AD" clId="Web-{5222B69F-50E1-2000-B26A-3ECA3B948A8B}" dt="2021-03-20T14:15:48.605" v="3"/>
        <pc:sldMkLst>
          <pc:docMk/>
          <pc:sldMk cId="3965807363" sldId="267"/>
        </pc:sldMkLst>
      </pc:sldChg>
      <pc:sldChg chg="del">
        <pc:chgData name="Salonen Marju" userId="S::marju.salonen.student@ksao.fi::c7bf31b2-f606-435b-b211-70c356d59e20" providerId="AD" clId="Web-{5222B69F-50E1-2000-B26A-3ECA3B948A8B}" dt="2021-03-20T14:15:57.011" v="4"/>
        <pc:sldMkLst>
          <pc:docMk/>
          <pc:sldMk cId="223730991" sldId="268"/>
        </pc:sldMkLst>
      </pc:sldChg>
      <pc:sldChg chg="del">
        <pc:chgData name="Salonen Marju" userId="S::marju.salonen.student@ksao.fi::c7bf31b2-f606-435b-b211-70c356d59e20" providerId="AD" clId="Web-{5222B69F-50E1-2000-B26A-3ECA3B948A8B}" dt="2021-03-20T14:16:08.496" v="5"/>
        <pc:sldMkLst>
          <pc:docMk/>
          <pc:sldMk cId="1989555738" sldId="269"/>
        </pc:sldMkLst>
      </pc:sldChg>
      <pc:sldChg chg="modSp del">
        <pc:chgData name="Salonen Marju" userId="S::marju.salonen.student@ksao.fi::c7bf31b2-f606-435b-b211-70c356d59e20" providerId="AD" clId="Web-{5222B69F-50E1-2000-B26A-3ECA3B948A8B}" dt="2021-03-20T14:15:38.808" v="2"/>
        <pc:sldMkLst>
          <pc:docMk/>
          <pc:sldMk cId="308051079" sldId="278"/>
        </pc:sldMkLst>
        <pc:spChg chg="mod">
          <ac:chgData name="Salonen Marju" userId="S::marju.salonen.student@ksao.fi::c7bf31b2-f606-435b-b211-70c356d59e20" providerId="AD" clId="Web-{5222B69F-50E1-2000-B26A-3ECA3B948A8B}" dt="2021-03-20T14:10:55.755" v="0" actId="14100"/>
          <ac:spMkLst>
            <pc:docMk/>
            <pc:sldMk cId="308051079" sldId="278"/>
            <ac:spMk id="3" creationId="{257D7BBD-D1B4-45C8-82AB-8C7CD500A089}"/>
          </ac:spMkLst>
        </pc:spChg>
      </pc:sldChg>
      <pc:sldChg chg="modSp new">
        <pc:chgData name="Salonen Marju" userId="S::marju.salonen.student@ksao.fi::c7bf31b2-f606-435b-b211-70c356d59e20" providerId="AD" clId="Web-{5222B69F-50E1-2000-B26A-3ECA3B948A8B}" dt="2021-03-20T14:26:57.808" v="298" actId="20577"/>
        <pc:sldMkLst>
          <pc:docMk/>
          <pc:sldMk cId="1081211252" sldId="279"/>
        </pc:sldMkLst>
        <pc:spChg chg="mod">
          <ac:chgData name="Salonen Marju" userId="S::marju.salonen.student@ksao.fi::c7bf31b2-f606-435b-b211-70c356d59e20" providerId="AD" clId="Web-{5222B69F-50E1-2000-B26A-3ECA3B948A8B}" dt="2021-03-20T14:21:20.252" v="37" actId="20577"/>
          <ac:spMkLst>
            <pc:docMk/>
            <pc:sldMk cId="1081211252" sldId="279"/>
            <ac:spMk id="2" creationId="{8FB43FA7-02FA-4D8B-8BFC-6B5307189DF0}"/>
          </ac:spMkLst>
        </pc:spChg>
        <pc:spChg chg="mod">
          <ac:chgData name="Salonen Marju" userId="S::marju.salonen.student@ksao.fi::c7bf31b2-f606-435b-b211-70c356d59e20" providerId="AD" clId="Web-{5222B69F-50E1-2000-B26A-3ECA3B948A8B}" dt="2021-03-20T14:26:57.808" v="298" actId="20577"/>
          <ac:spMkLst>
            <pc:docMk/>
            <pc:sldMk cId="1081211252" sldId="279"/>
            <ac:spMk id="3" creationId="{0B3FCD48-1EBD-4D2F-A36F-396A4E2FFC2F}"/>
          </ac:spMkLst>
        </pc:spChg>
      </pc:sldChg>
      <pc:sldChg chg="addSp modSp new">
        <pc:chgData name="Salonen Marju" userId="S::marju.salonen.student@ksao.fi::c7bf31b2-f606-435b-b211-70c356d59e20" providerId="AD" clId="Web-{5222B69F-50E1-2000-B26A-3ECA3B948A8B}" dt="2021-03-20T15:05:20.634" v="1755" actId="20577"/>
        <pc:sldMkLst>
          <pc:docMk/>
          <pc:sldMk cId="937727724" sldId="280"/>
        </pc:sldMkLst>
        <pc:spChg chg="mod">
          <ac:chgData name="Salonen Marju" userId="S::marju.salonen.student@ksao.fi::c7bf31b2-f606-435b-b211-70c356d59e20" providerId="AD" clId="Web-{5222B69F-50E1-2000-B26A-3ECA3B948A8B}" dt="2021-03-20T15:05:20.634" v="1755" actId="20577"/>
          <ac:spMkLst>
            <pc:docMk/>
            <pc:sldMk cId="937727724" sldId="280"/>
            <ac:spMk id="2" creationId="{DA7A0848-7D9F-4A2A-80C4-E561DAD1F93E}"/>
          </ac:spMkLst>
        </pc:spChg>
        <pc:spChg chg="add">
          <ac:chgData name="Salonen Marju" userId="S::marju.salonen.student@ksao.fi::c7bf31b2-f606-435b-b211-70c356d59e20" providerId="AD" clId="Web-{5222B69F-50E1-2000-B26A-3ECA3B948A8B}" dt="2021-03-20T14:17:21.700" v="7"/>
          <ac:spMkLst>
            <pc:docMk/>
            <pc:sldMk cId="937727724" sldId="280"/>
            <ac:spMk id="4" creationId="{E0499E80-5854-4CCC-A44C-7DBDB2A53EE4}"/>
          </ac:spMkLst>
        </pc:spChg>
      </pc:sldChg>
      <pc:sldChg chg="modSp new">
        <pc:chgData name="Salonen Marju" userId="S::marju.salonen.student@ksao.fi::c7bf31b2-f606-435b-b211-70c356d59e20" providerId="AD" clId="Web-{5222B69F-50E1-2000-B26A-3ECA3B948A8B}" dt="2021-03-20T14:34:18.551" v="589" actId="20577"/>
        <pc:sldMkLst>
          <pc:docMk/>
          <pc:sldMk cId="3154027493" sldId="281"/>
        </pc:sldMkLst>
        <pc:spChg chg="mod">
          <ac:chgData name="Salonen Marju" userId="S::marju.salonen.student@ksao.fi::c7bf31b2-f606-435b-b211-70c356d59e20" providerId="AD" clId="Web-{5222B69F-50E1-2000-B26A-3ECA3B948A8B}" dt="2021-03-20T14:34:18.551" v="589" actId="20577"/>
          <ac:spMkLst>
            <pc:docMk/>
            <pc:sldMk cId="3154027493" sldId="281"/>
            <ac:spMk id="3" creationId="{3D238C6B-88D3-4662-9C1E-45C3963C728D}"/>
          </ac:spMkLst>
        </pc:spChg>
      </pc:sldChg>
      <pc:sldChg chg="modSp new">
        <pc:chgData name="Salonen Marju" userId="S::marju.salonen.student@ksao.fi::c7bf31b2-f606-435b-b211-70c356d59e20" providerId="AD" clId="Web-{5222B69F-50E1-2000-B26A-3ECA3B948A8B}" dt="2021-03-20T14:46:43.065" v="1123" actId="20577"/>
        <pc:sldMkLst>
          <pc:docMk/>
          <pc:sldMk cId="3371539698" sldId="282"/>
        </pc:sldMkLst>
        <pc:spChg chg="mod">
          <ac:chgData name="Salonen Marju" userId="S::marju.salonen.student@ksao.fi::c7bf31b2-f606-435b-b211-70c356d59e20" providerId="AD" clId="Web-{5222B69F-50E1-2000-B26A-3ECA3B948A8B}" dt="2021-03-20T14:46:43.065" v="1123" actId="20577"/>
          <ac:spMkLst>
            <pc:docMk/>
            <pc:sldMk cId="3371539698" sldId="282"/>
            <ac:spMk id="3" creationId="{6DB29BF4-2F63-407B-881E-E611137C3079}"/>
          </ac:spMkLst>
        </pc:spChg>
      </pc:sldChg>
      <pc:sldChg chg="modSp new">
        <pc:chgData name="Salonen Marju" userId="S::marju.salonen.student@ksao.fi::c7bf31b2-f606-435b-b211-70c356d59e20" providerId="AD" clId="Web-{5222B69F-50E1-2000-B26A-3ECA3B948A8B}" dt="2021-03-20T14:59:39.377" v="1753" actId="20577"/>
        <pc:sldMkLst>
          <pc:docMk/>
          <pc:sldMk cId="4098159967" sldId="283"/>
        </pc:sldMkLst>
        <pc:spChg chg="mod">
          <ac:chgData name="Salonen Marju" userId="S::marju.salonen.student@ksao.fi::c7bf31b2-f606-435b-b211-70c356d59e20" providerId="AD" clId="Web-{5222B69F-50E1-2000-B26A-3ECA3B948A8B}" dt="2021-03-20T14:59:39.377" v="1753" actId="20577"/>
          <ac:spMkLst>
            <pc:docMk/>
            <pc:sldMk cId="4098159967" sldId="283"/>
            <ac:spMk id="3" creationId="{6F3DFA48-5961-4F43-B077-52979C114B48}"/>
          </ac:spMkLst>
        </pc:spChg>
      </pc:sldChg>
      <pc:sldChg chg="new">
        <pc:chgData name="Salonen Marju" userId="S::marju.salonen.student@ksao.fi::c7bf31b2-f606-435b-b211-70c356d59e20" providerId="AD" clId="Web-{5222B69F-50E1-2000-B26A-3ECA3B948A8B}" dt="2021-03-20T15:05:32.744" v="1756"/>
        <pc:sldMkLst>
          <pc:docMk/>
          <pc:sldMk cId="2570178333" sldId="284"/>
        </pc:sldMkLst>
      </pc:sldChg>
    </pc:docChg>
  </pc:docChgLst>
  <pc:docChgLst>
    <pc:chgData name="Salonen Marju" userId="S::marju.salonen.student@ksao.fi::c7bf31b2-f606-435b-b211-70c356d59e20" providerId="AD" clId="Web-{9E25B69F-30A1-2000-B1AB-D75FB30F81E7}"/>
    <pc:docChg chg="modSld">
      <pc:chgData name="Salonen Marju" userId="S::marju.salonen.student@ksao.fi::c7bf31b2-f606-435b-b211-70c356d59e20" providerId="AD" clId="Web-{9E25B69F-30A1-2000-B1AB-D75FB30F81E7}" dt="2021-03-20T15:33:10.155" v="1111" actId="20577"/>
      <pc:docMkLst>
        <pc:docMk/>
      </pc:docMkLst>
      <pc:sldChg chg="modSp">
        <pc:chgData name="Salonen Marju" userId="S::marju.salonen.student@ksao.fi::c7bf31b2-f606-435b-b211-70c356d59e20" providerId="AD" clId="Web-{9E25B69F-30A1-2000-B1AB-D75FB30F81E7}" dt="2021-03-20T15:33:10.155" v="1111" actId="20577"/>
        <pc:sldMkLst>
          <pc:docMk/>
          <pc:sldMk cId="937727724" sldId="280"/>
        </pc:sldMkLst>
        <pc:spChg chg="mod">
          <ac:chgData name="Salonen Marju" userId="S::marju.salonen.student@ksao.fi::c7bf31b2-f606-435b-b211-70c356d59e20" providerId="AD" clId="Web-{9E25B69F-30A1-2000-B1AB-D75FB30F81E7}" dt="2021-03-20T15:08:41.958" v="6" actId="14100"/>
          <ac:spMkLst>
            <pc:docMk/>
            <pc:sldMk cId="937727724" sldId="280"/>
            <ac:spMk id="2" creationId="{DA7A0848-7D9F-4A2A-80C4-E561DAD1F93E}"/>
          </ac:spMkLst>
        </pc:spChg>
        <pc:spChg chg="mod">
          <ac:chgData name="Salonen Marju" userId="S::marju.salonen.student@ksao.fi::c7bf31b2-f606-435b-b211-70c356d59e20" providerId="AD" clId="Web-{9E25B69F-30A1-2000-B1AB-D75FB30F81E7}" dt="2021-03-20T15:33:10.155" v="1111" actId="20577"/>
          <ac:spMkLst>
            <pc:docMk/>
            <pc:sldMk cId="937727724" sldId="280"/>
            <ac:spMk id="3" creationId="{25E589FB-DA84-4AB4-87C0-92BAB8D86E2C}"/>
          </ac:spMkLst>
        </pc:spChg>
        <pc:spChg chg="mod">
          <ac:chgData name="Salonen Marju" userId="S::marju.salonen.student@ksao.fi::c7bf31b2-f606-435b-b211-70c356d59e20" providerId="AD" clId="Web-{9E25B69F-30A1-2000-B1AB-D75FB30F81E7}" dt="2021-03-20T15:20:41.953" v="678" actId="14100"/>
          <ac:spMkLst>
            <pc:docMk/>
            <pc:sldMk cId="937727724" sldId="280"/>
            <ac:spMk id="4" creationId="{E0499E80-5854-4CCC-A44C-7DBDB2A53EE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fi-FI" sz="1200"/>
            </a:lvl1pPr>
          </a:lstStyle>
          <a:p>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latinLnBrk="0">
              <a:defRPr lang="fi-FI" sz="1200"/>
            </a:lvl1pPr>
          </a:lstStyle>
          <a:p>
            <a:fld id="{784AA43A-3F76-4A13-9CD6-36134EB429E3}" type="datetimeFigureOut">
              <a:rPr lang="fi-FI"/>
              <a:t>20.3.2021</a:t>
            </a:fld>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latinLnBrk="0">
              <a:defRPr lang="fi-FI" sz="1200"/>
            </a:lvl1pPr>
          </a:lstStyle>
          <a:p>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latinLnBrk="0">
              <a:defRPr lang="fi-FI" sz="1200"/>
            </a:lvl1pPr>
          </a:lstStyle>
          <a:p>
            <a:fld id="{A850423A-8BCE-448E-A97B-03A88B2B12C1}" type="slidenum">
              <a:rPr lang="fi-FI"/>
              <a:t>‹#›</a:t>
            </a:fld>
            <a:endParaRPr lang="fi-FI"/>
          </a:p>
        </p:txBody>
      </p:sp>
    </p:spTree>
    <p:extLst>
      <p:ext uri="{BB962C8B-B14F-4D97-AF65-F5344CB8AC3E}">
        <p14:creationId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latinLnBrk="0">
              <a:defRPr lang="fi-FI"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latinLnBrk="0">
              <a:defRPr lang="fi-FI" sz="1200"/>
            </a:lvl1pPr>
          </a:lstStyle>
          <a:p>
            <a:fld id="{5F674A4F-2B7A-4ECB-A400-260B2FFC03C1}" type="datetimeFigureOut">
              <a:t>20.3.2021</a:t>
            </a:fld>
            <a:endParaRPr lang="fi-FI"/>
          </a:p>
        </p:txBody>
      </p:sp>
      <p:sp>
        <p:nvSpPr>
          <p:cNvPr id="4" name="Dian kuvan paikkamerkki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latinLnBrk="0">
              <a:defRPr lang="fi-FI"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latinLnBrk="0">
              <a:defRPr lang="fi-FI" sz="1200"/>
            </a:lvl1pPr>
          </a:lstStyle>
          <a:p>
            <a:fld id="{01F2A70B-78F2-4DCF-B53B-C990D2FAFB8A}" type="slidenum">
              <a:t>‹#›</a:t>
            </a:fld>
            <a:endParaRPr lang="fi-FI"/>
          </a:p>
        </p:txBody>
      </p:sp>
    </p:spTree>
    <p:extLst>
      <p:ext uri="{BB962C8B-B14F-4D97-AF65-F5344CB8AC3E}">
        <p14:creationId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lang="fi-FI" sz="1200" kern="1200">
        <a:solidFill>
          <a:schemeClr val="tx1"/>
        </a:solidFill>
        <a:latin typeface="+mn-lt"/>
        <a:ea typeface="+mn-ea"/>
        <a:cs typeface="+mn-cs"/>
      </a:defRPr>
    </a:lvl1pPr>
    <a:lvl2pPr marL="457200" algn="l" defTabSz="914400" rtl="0" eaLnBrk="1" latinLnBrk="0" hangingPunct="1">
      <a:defRPr lang="fi-FI" sz="1200" kern="1200">
        <a:solidFill>
          <a:schemeClr val="tx1"/>
        </a:solidFill>
        <a:latin typeface="+mn-lt"/>
        <a:ea typeface="+mn-ea"/>
        <a:cs typeface="+mn-cs"/>
      </a:defRPr>
    </a:lvl2pPr>
    <a:lvl3pPr marL="914400" algn="l" defTabSz="914400" rtl="0" eaLnBrk="1" latinLnBrk="0" hangingPunct="1">
      <a:defRPr lang="fi-FI" sz="1200" kern="1200">
        <a:solidFill>
          <a:schemeClr val="tx1"/>
        </a:solidFill>
        <a:latin typeface="+mn-lt"/>
        <a:ea typeface="+mn-ea"/>
        <a:cs typeface="+mn-cs"/>
      </a:defRPr>
    </a:lvl3pPr>
    <a:lvl4pPr marL="1371600" algn="l" defTabSz="914400" rtl="0" eaLnBrk="1" latinLnBrk="0" hangingPunct="1">
      <a:defRPr lang="fi-FI" sz="1200" kern="1200">
        <a:solidFill>
          <a:schemeClr val="tx1"/>
        </a:solidFill>
        <a:latin typeface="+mn-lt"/>
        <a:ea typeface="+mn-ea"/>
        <a:cs typeface="+mn-cs"/>
      </a:defRPr>
    </a:lvl4pPr>
    <a:lvl5pPr marL="1828800" algn="l" defTabSz="914400" rtl="0" eaLnBrk="1" latinLnBrk="0" hangingPunct="1">
      <a:defRPr lang="fi-FI" sz="1200" kern="1200">
        <a:solidFill>
          <a:schemeClr val="tx1"/>
        </a:solidFill>
        <a:latin typeface="+mn-lt"/>
        <a:ea typeface="+mn-ea"/>
        <a:cs typeface="+mn-cs"/>
      </a:defRPr>
    </a:lvl5pPr>
    <a:lvl6pPr marL="2286000" algn="l" defTabSz="914400" rtl="0" eaLnBrk="1" latinLnBrk="0" hangingPunct="1">
      <a:defRPr lang="fi-FI" sz="1200" kern="1200">
        <a:solidFill>
          <a:schemeClr val="tx1"/>
        </a:solidFill>
        <a:latin typeface="+mn-lt"/>
        <a:ea typeface="+mn-ea"/>
        <a:cs typeface="+mn-cs"/>
      </a:defRPr>
    </a:lvl6pPr>
    <a:lvl7pPr marL="2743200" algn="l" defTabSz="914400" rtl="0" eaLnBrk="1" latinLnBrk="0" hangingPunct="1">
      <a:defRPr lang="fi-FI" sz="1200" kern="1200">
        <a:solidFill>
          <a:schemeClr val="tx1"/>
        </a:solidFill>
        <a:latin typeface="+mn-lt"/>
        <a:ea typeface="+mn-ea"/>
        <a:cs typeface="+mn-cs"/>
      </a:defRPr>
    </a:lvl7pPr>
    <a:lvl8pPr marL="3200400" algn="l" defTabSz="914400" rtl="0" eaLnBrk="1" latinLnBrk="0" hangingPunct="1">
      <a:defRPr lang="fi-FI" sz="1200" kern="1200">
        <a:solidFill>
          <a:schemeClr val="tx1"/>
        </a:solidFill>
        <a:latin typeface="+mn-lt"/>
        <a:ea typeface="+mn-ea"/>
        <a:cs typeface="+mn-cs"/>
      </a:defRPr>
    </a:lvl8pPr>
    <a:lvl9pPr marL="3657600" algn="l" defTabSz="914400" rtl="0" eaLnBrk="1" latinLnBrk="0" hangingPunct="1">
      <a:defRPr lang="fi-FI"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2413" y="1905000"/>
            <a:ext cx="9144000" cy="2667000"/>
          </a:xfrm>
        </p:spPr>
        <p:txBody>
          <a:bodyPr>
            <a:noAutofit/>
          </a:bodyPr>
          <a:lstStyle>
            <a:lvl1pPr latinLnBrk="0">
              <a:defRPr lang="fi-FI" sz="5400"/>
            </a:lvl1pPr>
          </a:lstStyle>
          <a:p>
            <a:r>
              <a:rPr lang="fi-FI"/>
              <a:t>Muokkaa perustyyl. napsautt.</a:t>
            </a:r>
          </a:p>
        </p:txBody>
      </p:sp>
      <p:sp>
        <p:nvSpPr>
          <p:cNvPr id="3" name="Alaotsikko 2"/>
          <p:cNvSpPr>
            <a:spLocks noGrp="1"/>
          </p:cNvSpPr>
          <p:nvPr>
            <p:ph type="subTitle" idx="1"/>
          </p:nvPr>
        </p:nvSpPr>
        <p:spPr>
          <a:xfrm>
            <a:off x="1522413" y="5105400"/>
            <a:ext cx="9143999" cy="1066800"/>
          </a:xfrm>
        </p:spPr>
        <p:txBody>
          <a:bodyPr/>
          <a:lstStyle>
            <a:lvl1pPr marL="0" indent="0" algn="l" latinLnBrk="0">
              <a:spcBef>
                <a:spcPts val="0"/>
              </a:spcBef>
              <a:buNone/>
              <a:defRPr lang="fi-FI">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vl2pPr marL="457200" indent="0" algn="ctr" latinLnBrk="0">
              <a:buNone/>
              <a:defRPr lang="fi-FI">
                <a:solidFill>
                  <a:schemeClr val="tx1">
                    <a:tint val="75000"/>
                  </a:schemeClr>
                </a:solidFill>
              </a:defRPr>
            </a:lvl2pPr>
            <a:lvl3pPr marL="914400" indent="0" algn="ctr" latinLnBrk="0">
              <a:buNone/>
              <a:defRPr lang="fi-FI">
                <a:solidFill>
                  <a:schemeClr val="tx1">
                    <a:tint val="75000"/>
                  </a:schemeClr>
                </a:solidFill>
              </a:defRPr>
            </a:lvl3pPr>
            <a:lvl4pPr marL="1371600" indent="0" algn="ctr" latinLnBrk="0">
              <a:buNone/>
              <a:defRPr lang="fi-FI">
                <a:solidFill>
                  <a:schemeClr val="tx1">
                    <a:tint val="75000"/>
                  </a:schemeClr>
                </a:solidFill>
              </a:defRPr>
            </a:lvl4pPr>
            <a:lvl5pPr marL="1828800" indent="0" algn="ctr" latinLnBrk="0">
              <a:buNone/>
              <a:defRPr lang="fi-FI">
                <a:solidFill>
                  <a:schemeClr val="tx1">
                    <a:tint val="75000"/>
                  </a:schemeClr>
                </a:solidFill>
              </a:defRPr>
            </a:lvl5pPr>
            <a:lvl6pPr marL="2286000" indent="0" algn="ctr" latinLnBrk="0">
              <a:buNone/>
              <a:defRPr lang="fi-FI">
                <a:solidFill>
                  <a:schemeClr val="tx1">
                    <a:tint val="75000"/>
                  </a:schemeClr>
                </a:solidFill>
              </a:defRPr>
            </a:lvl6pPr>
            <a:lvl7pPr marL="2743200" indent="0" algn="ctr" latinLnBrk="0">
              <a:buNone/>
              <a:defRPr lang="fi-FI">
                <a:solidFill>
                  <a:schemeClr val="tx1">
                    <a:tint val="75000"/>
                  </a:schemeClr>
                </a:solidFill>
              </a:defRPr>
            </a:lvl7pPr>
            <a:lvl8pPr marL="3200400" indent="0" algn="ctr" latinLnBrk="0">
              <a:buNone/>
              <a:defRPr lang="fi-FI">
                <a:solidFill>
                  <a:schemeClr val="tx1">
                    <a:tint val="75000"/>
                  </a:schemeClr>
                </a:solidFill>
              </a:defRPr>
            </a:lvl8pPr>
            <a:lvl9pPr marL="3657600" indent="0" algn="ctr" latinLnBrk="0">
              <a:buNone/>
              <a:defRPr lang="fi-FI">
                <a:solidFill>
                  <a:schemeClr val="tx1">
                    <a:tint val="75000"/>
                  </a:schemeClr>
                </a:solidFill>
              </a:defRPr>
            </a:lvl9pPr>
          </a:lstStyle>
          <a:p>
            <a:r>
              <a:rPr lang="fi-FI"/>
              <a:t>Muokkaa alaotsikon perustyyliä </a:t>
            </a:r>
            <a:r>
              <a:rPr lang="fi-FI" err="1"/>
              <a:t>napsautt</a:t>
            </a:r>
            <a:r>
              <a:rPr lang="fi-FI"/>
              <a:t>.</a:t>
            </a:r>
          </a:p>
        </p:txBody>
      </p:sp>
      <p:grpSp>
        <p:nvGrpSpPr>
          <p:cNvPr id="256" name="rivi"/>
          <p:cNvGrpSpPr/>
          <p:nvPr/>
        </p:nvGrpSpPr>
        <p:grpSpPr bwMode="invGray">
          <a:xfrm>
            <a:off x="1584896" y="4724400"/>
            <a:ext cx="8631936" cy="64008"/>
            <a:chOff x="-4110038" y="2703513"/>
            <a:chExt cx="17394239" cy="160336"/>
          </a:xfrm>
          <a:solidFill>
            <a:schemeClr val="accent1"/>
          </a:solidFill>
        </p:grpSpPr>
        <p:sp>
          <p:nvSpPr>
            <p:cNvPr id="257" name="Puolivapaa piirto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58" name="Puolivapaa piirto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59" name="Puolivapaa piirto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0" name="Puolivapaa piirto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1" name="Puolivapaa piirto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2" name="Puolivapaa piirto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3" name="Puolivapaa piirto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4" name="Puolivapaa piirto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5" name="Puolivapaa piirto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6" name="Puolivapaa piirto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7" name="Puolivapaa piirto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8" name="Puolivapaa piirto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9" name="Puolivapaa piirto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0" name="Puolivapaa piirto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1" name="Puolivapaa piirto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2" name="Puolivapaa piirto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3" name="Puolivapaa piirto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4" name="Puolivapaa piirto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5" name="Puolivapaa piirto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6" name="Puolivapaa piirto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7" name="Puolivapaa piirto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8" name="Puolivapaa piirto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9" name="Puolivapaa piirto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0" name="Puolivapaa piirto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1" name="Puolivapaa piirto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2" name="Puolivapaa piirto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3" name="Puolivapaa piirto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4" name="Puolivapaa piirto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5" name="Puolivapaa piirto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6" name="Puolivapaa piirto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7" name="Puolivapaa piirto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8" name="Puolivapaa piirto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9" name="Puolivapaa piirto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0" name="Puolivapaa piirto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1" name="Puolivapaa piirto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2" name="Puolivapaa piirto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3" name="Puolivapaa piirto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4" name="Puolivapaa piirto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5" name="Puolivapaa piirto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6" name="Puolivapaa piirto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7" name="Puolivapaa piirto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8" name="Puolivapaa piirto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9" name="Puolivapaa piirto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0" name="Puolivapaa piirto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1" name="Puolivapaa piirto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2" name="Puolivapaa piirto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3" name="Puolivapaa piirto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4" name="Puolivapaa piirto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5" name="Puolivapaa piirto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6" name="Puolivapaa piirto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7" name="Puolivapaa piirto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8" name="Puolivapaa piirto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9" name="Puolivapaa piirto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0" name="Puolivapaa piirto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1" name="Puolivapaa piirto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2" name="Puolivapaa piirto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3" name="Puolivapaa piirto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4" name="Puolivapaa piirto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5" name="Puolivapaa piirto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6" name="Puolivapaa piirto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7" name="Puolivapaa piirto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8" name="Puolivapaa piirto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9" name="Puolivapaa piirto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0" name="Puolivapaa piirto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1" name="Puolivapaa piirto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2" name="Puolivapaa piirto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3" name="Puolivapaa piirto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4" name="Puolivapaa piirto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5" name="Puolivapaa piirto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6" name="Puolivapaa piirto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7" name="Puolivapaa piirto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8" name="Puolivapaa piirto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9" name="Puolivapaa piirto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0" name="Puolivapaa piirto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1" name="Puolivapaa piirto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2" name="Puolivapaa piirto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3" name="Puolivapaa piirto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4" name="Puolivapaa piirto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5" name="Puolivapaa piirto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6" name="Puolivapaa piirto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7" name="Puolivapaa piirto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8" name="Puolivapaa piirto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9" name="Puolivapaa piirto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0" name="Puolivapaa piirto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1" name="Puolivapaa piirto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2" name="Puolivapaa piirto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3" name="Puolivapaa piirto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4" name="Puolivapaa piirto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5" name="Puolivapaa piirto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6" name="Puolivapaa piirto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7" name="Puolivapaa piirto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8" name="Puolivapaa piirto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9" name="Puolivapaa piirto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0" name="Puolivapaa piirto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1" name="Puolivapaa piirto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2" name="Puolivapaa piirto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3" name="Puolivapaa piirto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4" name="Puolivapaa piirto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5" name="Puolivapaa piirto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6" name="Puolivapaa piirto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7" name="Puolivapaa piirto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8" name="Puolivapaa piirto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9" name="Puolivapaa piirto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0" name="Puolivapaa piirto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1" name="Puolivapaa piirto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2" name="Puolivapaa piirto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3" name="Puolivapaa piirto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4" name="Puolivapaa piirto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5" name="Puolivapaa piirto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6" name="Puolivapaa piirto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7" name="Puolivapaa piirto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8" name="Puolivapaa piirto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9" name="Puolivapaa piirto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0" name="Puolivapaa piirto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1" name="Puolivapaa piirto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2" name="Puolivapaa piirto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3" name="Puolivapaa piirto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4" name="Puolivapaa piirto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5" name="Puolivapaa piirto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6" name="Puolivapaa piirto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7" name="Puolivapaa piirto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8" name="Puolivapaa piirto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9" name="Puolivapaa piirto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grpSp>
    </p:spTree>
    <p:extLst>
      <p:ext uri="{BB962C8B-B14F-4D97-AF65-F5344CB8AC3E}">
        <p14:creationId xmlns:p14="http://schemas.microsoft.com/office/powerpoint/2010/main" val="674356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grpSp>
        <p:nvGrpSpPr>
          <p:cNvPr id="7" name="rivi"/>
          <p:cNvGrpSpPr/>
          <p:nvPr/>
        </p:nvGrpSpPr>
        <p:grpSpPr bwMode="invGray">
          <a:xfrm>
            <a:off x="1522413" y="1514475"/>
            <a:ext cx="10569575" cy="64008"/>
            <a:chOff x="1522413" y="1514475"/>
            <a:chExt cx="10569575" cy="64008"/>
          </a:xfrm>
        </p:grpSpPr>
        <p:sp>
          <p:nvSpPr>
            <p:cNvPr id="8" name="Puolivapaa piirto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 name="Puolivapaa piirto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0" name="Puolivapaa piirto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1"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2"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3"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4"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5"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4"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5"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6"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7"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8"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9"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0"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1"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2"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3"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4"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5"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6"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7"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8"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9"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0"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1"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2"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3"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4"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5"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6"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7"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8"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9"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0"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1"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2"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3"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4"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5"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6"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7"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8"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9"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0"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1"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lvl5pPr latinLnBrk="0">
              <a:defRPr lang="fi-FI"/>
            </a:lvl5pPr>
            <a:lvl6pPr marL="1956816" latinLnBrk="0">
              <a:defRPr lang="fi-FI"/>
            </a:lvl6pPr>
            <a:lvl7pPr marL="1956816" latinLnBrk="0">
              <a:defRPr lang="fi-FI"/>
            </a:lvl7pPr>
            <a:lvl8pPr marL="1956816" latinLnBrk="0">
              <a:defRPr lang="fi-FI"/>
            </a:lvl8pPr>
            <a:lvl9pPr marL="1956816" latinLnBrk="0">
              <a:defRPr lang="fi-FI"/>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5" name="Alatunnisteen paikkamerkki 4"/>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6" name="Dian numeron paikkamerkki 5"/>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2126793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grpSp>
        <p:nvGrpSpPr>
          <p:cNvPr id="7" name="rivi"/>
          <p:cNvGrpSpPr/>
          <p:nvPr/>
        </p:nvGrpSpPr>
        <p:grpSpPr bwMode="invGray">
          <a:xfrm rot="5400000">
            <a:off x="6864412" y="3472598"/>
            <a:ext cx="6492240" cy="64008"/>
            <a:chOff x="1522413" y="1514475"/>
            <a:chExt cx="10569575" cy="64008"/>
          </a:xfrm>
        </p:grpSpPr>
        <p:sp>
          <p:nvSpPr>
            <p:cNvPr id="8" name="Puolivapaa piirto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 name="Puolivapaa piirto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0" name="Puolivapaa piirto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1"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2"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3"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4"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5"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4"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5"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6"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7"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8"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9"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0"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1"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2"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3"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4"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5"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6"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7"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8"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39"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0"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1"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2"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3"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4"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5"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6"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7"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8"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49"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0"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1"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2"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3"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4"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5"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6"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7"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8"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59"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0"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1"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sp>
        <p:nvSpPr>
          <p:cNvPr id="2" name="Pystysuora otsikko 1"/>
          <p:cNvSpPr>
            <a:spLocks noGrp="1"/>
          </p:cNvSpPr>
          <p:nvPr>
            <p:ph type="title" orient="vert"/>
          </p:nvPr>
        </p:nvSpPr>
        <p:spPr>
          <a:xfrm>
            <a:off x="10361612" y="274639"/>
            <a:ext cx="1371600" cy="5901747"/>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608012" y="277813"/>
            <a:ext cx="9144001" cy="5898573"/>
          </a:xfrm>
        </p:spPr>
        <p:txBody>
          <a:bodyPr vert="eaVert"/>
          <a:lstStyle>
            <a:lvl1pPr>
              <a:defRPr>
                <a:latin typeface="Segoe UI" panose="020B0502040204020203" pitchFamily="34" charset="0"/>
                <a:ea typeface="Segoe UI" panose="020B0502040204020203" pitchFamily="34" charset="0"/>
                <a:cs typeface="Segoe UI" panose="020B0502040204020203" pitchFamily="34" charset="0"/>
              </a:defRPr>
            </a:lvl1pPr>
            <a:lvl2pPr>
              <a:defRPr>
                <a:latin typeface="Segoe UI" panose="020B0502040204020203" pitchFamily="34" charset="0"/>
                <a:ea typeface="Segoe UI" panose="020B0502040204020203" pitchFamily="34" charset="0"/>
                <a:cs typeface="Segoe UI" panose="020B0502040204020203" pitchFamily="34" charset="0"/>
              </a:defRPr>
            </a:lvl2pPr>
            <a:lvl3pPr>
              <a:defRPr>
                <a:latin typeface="Segoe UI" panose="020B0502040204020203" pitchFamily="34" charset="0"/>
                <a:ea typeface="Segoe UI" panose="020B0502040204020203" pitchFamily="34" charset="0"/>
                <a:cs typeface="Segoe UI" panose="020B0502040204020203" pitchFamily="34" charset="0"/>
              </a:defRPr>
            </a:lvl3pPr>
            <a:lvl4pPr>
              <a:defRPr>
                <a:latin typeface="Segoe UI" panose="020B0502040204020203" pitchFamily="34" charset="0"/>
                <a:ea typeface="Segoe UI" panose="020B0502040204020203" pitchFamily="34" charset="0"/>
                <a:cs typeface="Segoe UI" panose="020B0502040204020203" pitchFamily="34" charset="0"/>
              </a:defRPr>
            </a:lvl4pPr>
            <a:lvl5pPr latinLnBrk="0">
              <a:defRPr lang="fi-FI">
                <a:latin typeface="Segoe UI" panose="020B0502040204020203" pitchFamily="34" charset="0"/>
                <a:ea typeface="Segoe UI" panose="020B0502040204020203" pitchFamily="34" charset="0"/>
                <a:cs typeface="Segoe UI" panose="020B0502040204020203" pitchFamily="34" charset="0"/>
              </a:defRPr>
            </a:lvl5pPr>
            <a:lvl6pPr latinLnBrk="0">
              <a:defRPr lang="fi-FI"/>
            </a:lvl6pPr>
            <a:lvl7pPr latinLnBrk="0">
              <a:defRPr lang="fi-FI"/>
            </a:lvl7pPr>
            <a:lvl8pPr latinLnBrk="0">
              <a:defRPr lang="fi-FI" baseline="0"/>
            </a:lvl8pPr>
            <a:lvl9pPr latinLnBrk="0">
              <a:defRPr lang="fi-FI" baseline="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5" name="Alatunnisteen paikkamerkki 4"/>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6" name="Dian numeron paikkamerkki 5"/>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2211791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grpSp>
        <p:nvGrpSpPr>
          <p:cNvPr id="167" name="rivi"/>
          <p:cNvGrpSpPr/>
          <p:nvPr/>
        </p:nvGrpSpPr>
        <p:grpSpPr bwMode="invGray">
          <a:xfrm>
            <a:off x="1522413" y="1514475"/>
            <a:ext cx="10569575" cy="64008"/>
            <a:chOff x="1522413" y="1514475"/>
            <a:chExt cx="10569575" cy="64008"/>
          </a:xfrm>
        </p:grpSpPr>
        <p:sp>
          <p:nvSpPr>
            <p:cNvPr id="168" name="Puolivapaa piirto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9" name="Puolivapaa piirto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0" name="Puolivapaa piirto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1"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2"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3"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4"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5"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6"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7"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8"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9"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0"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1"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2"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3"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4"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5"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6"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7"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8"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9"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0"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1"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2"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3"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4"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5"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6"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7"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8"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9"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0"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1"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2"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3"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4"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5"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6"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7"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8"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9"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0"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1"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2"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3"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4"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5"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6"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7"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8"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9"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0"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1"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2"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3"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4"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5"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6"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7"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8"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9"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0"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1"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2"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3"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4"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5"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6"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7"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8"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9"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40"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41"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sp>
        <p:nvSpPr>
          <p:cNvPr id="2" name="Otsikko 1"/>
          <p:cNvSpPr>
            <a:spLocks noGrp="1"/>
          </p:cNvSpPr>
          <p:nvPr>
            <p:ph type="title"/>
          </p:nvPr>
        </p:nvSpPr>
        <p:spPr>
          <a:xfrm>
            <a:off x="1522414" y="274638"/>
            <a:ext cx="9143998" cy="1020762"/>
          </a:xfrm>
        </p:spPr>
        <p:txBody>
          <a:bodyPr/>
          <a:lstStyle/>
          <a:p>
            <a:r>
              <a:rPr lang="fi-FI"/>
              <a:t>Muokkaa </a:t>
            </a:r>
            <a:r>
              <a:rPr lang="fi-FI" err="1"/>
              <a:t>perustyyl</a:t>
            </a:r>
            <a:r>
              <a:rPr lang="fi-FI"/>
              <a:t>. </a:t>
            </a:r>
            <a:r>
              <a:rPr lang="fi-FI" err="1"/>
              <a:t>napsautt</a:t>
            </a:r>
            <a:r>
              <a:rPr lang="fi-FI"/>
              <a:t>.</a:t>
            </a:r>
          </a:p>
        </p:txBody>
      </p:sp>
      <p:sp>
        <p:nvSpPr>
          <p:cNvPr id="3" name="Sisällön paikkamerkki 2"/>
          <p:cNvSpPr>
            <a:spLocks noGrp="1"/>
          </p:cNvSpPr>
          <p:nvPr>
            <p:ph idx="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vl2pPr marL="548640" latinLnBrk="0">
              <a:defRPr lang="fi-FI">
                <a:latin typeface="Segoe UI" panose="020B0502040204020203" pitchFamily="34" charset="0"/>
                <a:ea typeface="Segoe UI" panose="020B0502040204020203" pitchFamily="34" charset="0"/>
                <a:cs typeface="Segoe UI" panose="020B0502040204020203" pitchFamily="34" charset="0"/>
              </a:defRPr>
            </a:lvl2pPr>
            <a:lvl3pPr marL="777240" latinLnBrk="0">
              <a:defRPr lang="fi-FI">
                <a:latin typeface="Segoe UI" panose="020B0502040204020203" pitchFamily="34" charset="0"/>
                <a:ea typeface="Segoe UI" panose="020B0502040204020203" pitchFamily="34" charset="0"/>
                <a:cs typeface="Segoe UI" panose="020B0502040204020203" pitchFamily="34" charset="0"/>
              </a:defRPr>
            </a:lvl3pPr>
            <a:lvl4pPr marL="1005840" latinLnBrk="0">
              <a:defRPr lang="fi-FI">
                <a:latin typeface="Segoe UI" panose="020B0502040204020203" pitchFamily="34" charset="0"/>
                <a:ea typeface="Segoe UI" panose="020B0502040204020203" pitchFamily="34" charset="0"/>
                <a:cs typeface="Segoe UI" panose="020B0502040204020203" pitchFamily="34" charset="0"/>
              </a:defRPr>
            </a:lvl4pPr>
            <a:lvl5pPr marL="1234440" latinLnBrk="0">
              <a:defRPr lang="fi-FI">
                <a:latin typeface="Segoe UI" panose="020B0502040204020203" pitchFamily="34" charset="0"/>
                <a:ea typeface="Segoe UI" panose="020B0502040204020203" pitchFamily="34" charset="0"/>
                <a:cs typeface="Segoe UI" panose="020B0502040204020203" pitchFamily="34" charset="0"/>
              </a:defRPr>
            </a:lvl5pPr>
            <a:lvl6pPr marL="1463040" latinLnBrk="0">
              <a:defRPr lang="fi-FI" baseline="0"/>
            </a:lvl6pPr>
            <a:lvl7pPr marL="1691640" latinLnBrk="0">
              <a:defRPr lang="fi-FI" baseline="0"/>
            </a:lvl7pPr>
            <a:lvl8pPr marL="1920240" latinLnBrk="0">
              <a:defRPr lang="fi-FI" baseline="0"/>
            </a:lvl8pPr>
            <a:lvl9pPr marL="2148840" latinLnBrk="0">
              <a:defRPr lang="fi-FI" baseline="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5" name="Alatunnisteen paikkamerkki 4"/>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6" name="Dian numeron paikkamerkki 5"/>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2614472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otsikko">
    <p:spTree>
      <p:nvGrpSpPr>
        <p:cNvPr id="1" name=""/>
        <p:cNvGrpSpPr/>
        <p:nvPr/>
      </p:nvGrpSpPr>
      <p:grpSpPr>
        <a:xfrm>
          <a:off x="0" y="0"/>
          <a:ext cx="0" cy="0"/>
          <a:chOff x="0" y="0"/>
          <a:chExt cx="0" cy="0"/>
        </a:xfrm>
      </p:grpSpPr>
      <p:grpSp>
        <p:nvGrpSpPr>
          <p:cNvPr id="255" name="rivi"/>
          <p:cNvGrpSpPr/>
          <p:nvPr/>
        </p:nvGrpSpPr>
        <p:grpSpPr bwMode="invGray">
          <a:xfrm>
            <a:off x="1584896" y="4724400"/>
            <a:ext cx="8631936" cy="64008"/>
            <a:chOff x="-4110038" y="2703513"/>
            <a:chExt cx="17394239" cy="160336"/>
          </a:xfrm>
          <a:solidFill>
            <a:schemeClr val="accent1"/>
          </a:solidFill>
        </p:grpSpPr>
        <p:sp>
          <p:nvSpPr>
            <p:cNvPr id="256" name="Puolivapaa piirto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57" name="Puolivapaa piirto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58" name="Puolivapaa piirto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59" name="Puolivapaa piirto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0" name="Puolivapaa piirto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1" name="Puolivapaa piirto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2" name="Puolivapaa piirto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3" name="Puolivapaa piirto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4" name="Puolivapaa piirto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5" name="Puolivapaa piirto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6" name="Puolivapaa piirto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7" name="Puolivapaa piirto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8" name="Puolivapaa piirto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69" name="Puolivapaa piirto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0" name="Puolivapaa piirto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1" name="Puolivapaa piirto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2" name="Puolivapaa piirto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3" name="Puolivapaa piirto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4" name="Puolivapaa piirto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5" name="Puolivapaa piirto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6" name="Puolivapaa piirto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7" name="Puolivapaa piirto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8" name="Puolivapaa piirto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79" name="Puolivapaa piirto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0" name="Puolivapaa piirto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1" name="Puolivapaa piirto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2" name="Puolivapaa piirto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3" name="Puolivapaa piirto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4" name="Puolivapaa piirto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5" name="Puolivapaa piirto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6" name="Puolivapaa piirto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7" name="Puolivapaa piirto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8" name="Puolivapaa piirto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89" name="Puolivapaa piirto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0" name="Puolivapaa piirto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1" name="Puolivapaa piirto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2" name="Puolivapaa piirto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3" name="Puolivapaa piirto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4" name="Puolivapaa piirto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5" name="Puolivapaa piirto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6" name="Puolivapaa piirto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7" name="Puolivapaa piirto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8" name="Puolivapaa piirto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299" name="Puolivapaa piirto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0" name="Puolivapaa piirto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1" name="Puolivapaa piirto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2" name="Puolivapaa piirto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3" name="Puolivapaa piirto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4" name="Puolivapaa piirto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5" name="Puolivapaa piirto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6" name="Puolivapaa piirto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7" name="Puolivapaa piirto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8" name="Puolivapaa piirto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09" name="Puolivapaa piirto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0" name="Puolivapaa piirto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1" name="Puolivapaa piirto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2" name="Puolivapaa piirto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3" name="Puolivapaa piirto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4" name="Puolivapaa piirto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5" name="Puolivapaa piirto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6" name="Puolivapaa piirto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7" name="Puolivapaa piirto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8" name="Puolivapaa piirto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19" name="Puolivapaa piirto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0" name="Puolivapaa piirto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1" name="Puolivapaa piirto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2" name="Puolivapaa piirto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3" name="Puolivapaa piirto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4" name="Puolivapaa piirto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5" name="Puolivapaa piirto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6" name="Puolivapaa piirto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7" name="Puolivapaa piirto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8" name="Puolivapaa piirto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29" name="Puolivapaa piirto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0" name="Puolivapaa piirto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1" name="Puolivapaa piirto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2" name="Puolivapaa piirto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3" name="Puolivapaa piirto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4" name="Puolivapaa piirto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5" name="Puolivapaa piirto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6" name="Puolivapaa piirto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7" name="Puolivapaa piirto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8" name="Puolivapaa piirto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39" name="Puolivapaa piirto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0" name="Puolivapaa piirto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1" name="Puolivapaa piirto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2" name="Puolivapaa piirto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3" name="Puolivapaa piirto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4" name="Puolivapaa piirto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5" name="Puolivapaa piirto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6" name="Puolivapaa piirto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7" name="Puolivapaa piirto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8" name="Puolivapaa piirto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49" name="Puolivapaa piirto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0" name="Puolivapaa piirto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1" name="Puolivapaa piirto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2" name="Puolivapaa piirto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3" name="Puolivapaa piirto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4" name="Puolivapaa piirto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5" name="Puolivapaa piirto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6" name="Puolivapaa piirto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7" name="Puolivapaa piirto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8" name="Puolivapaa piirto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59" name="Puolivapaa piirto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0" name="Puolivapaa piirto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1" name="Puolivapaa piirto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2" name="Puolivapaa piirto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3" name="Puolivapaa piirto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4" name="Puolivapaa piirto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5" name="Puolivapaa piirto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6" name="Puolivapaa piirto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7" name="Puolivapaa piirto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8" name="Puolivapaa piirto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69" name="Puolivapaa piirto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0" name="Puolivapaa piirto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1" name="Puolivapaa piirto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2" name="Puolivapaa piirto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3" name="Puolivapaa piirto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4" name="Puolivapaa piirto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5" name="Puolivapaa piirto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6" name="Puolivapaa piirto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7" name="Puolivapaa piirto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sp>
          <p:nvSpPr>
            <p:cNvPr id="378" name="Puolivapaa piirto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p>
          </p:txBody>
        </p:sp>
      </p:grpSp>
      <p:sp>
        <p:nvSpPr>
          <p:cNvPr id="2" name="Otsikko 1"/>
          <p:cNvSpPr>
            <a:spLocks noGrp="1"/>
          </p:cNvSpPr>
          <p:nvPr>
            <p:ph type="title"/>
          </p:nvPr>
        </p:nvSpPr>
        <p:spPr>
          <a:xfrm>
            <a:off x="1522413" y="1905000"/>
            <a:ext cx="9144000" cy="2667000"/>
          </a:xfrm>
        </p:spPr>
        <p:txBody>
          <a:bodyPr anchor="b">
            <a:noAutofit/>
          </a:bodyPr>
          <a:lstStyle>
            <a:lvl1pPr algn="l" latinLnBrk="0">
              <a:defRPr lang="fi-FI" sz="4400" b="0" cap="none" baseline="0"/>
            </a:lvl1pPr>
          </a:lstStyle>
          <a:p>
            <a:r>
              <a:rPr lang="fi-FI"/>
              <a:t>Muokkaa perustyyl. napsautt.</a:t>
            </a:r>
          </a:p>
        </p:txBody>
      </p:sp>
      <p:sp>
        <p:nvSpPr>
          <p:cNvPr id="3" name="Tekstin paikkamerkki 2"/>
          <p:cNvSpPr>
            <a:spLocks noGrp="1"/>
          </p:cNvSpPr>
          <p:nvPr>
            <p:ph type="body" idx="1"/>
          </p:nvPr>
        </p:nvSpPr>
        <p:spPr>
          <a:xfrm>
            <a:off x="1522413" y="5102525"/>
            <a:ext cx="9143999" cy="1069675"/>
          </a:xfrm>
        </p:spPr>
        <p:txBody>
          <a:bodyPr anchor="t">
            <a:normAutofit/>
          </a:bodyPr>
          <a:lstStyle>
            <a:lvl1pPr marL="0" indent="0" latinLnBrk="0">
              <a:spcBef>
                <a:spcPts val="0"/>
              </a:spcBef>
              <a:buNone/>
              <a:defRPr lang="fi-FI" sz="2400">
                <a:solidFill>
                  <a:schemeClr val="tx1">
                    <a:tint val="75000"/>
                  </a:schemeClr>
                </a:solidFill>
              </a:defRPr>
            </a:lvl1pPr>
            <a:lvl2pPr marL="457200" indent="0" latinLnBrk="0">
              <a:buNone/>
              <a:defRPr lang="fi-FI" sz="1800">
                <a:solidFill>
                  <a:schemeClr val="tx1">
                    <a:tint val="75000"/>
                  </a:schemeClr>
                </a:solidFill>
              </a:defRPr>
            </a:lvl2pPr>
            <a:lvl3pPr marL="914400" indent="0" latinLnBrk="0">
              <a:buNone/>
              <a:defRPr lang="fi-FI" sz="1600">
                <a:solidFill>
                  <a:schemeClr val="tx1">
                    <a:tint val="75000"/>
                  </a:schemeClr>
                </a:solidFill>
              </a:defRPr>
            </a:lvl3pPr>
            <a:lvl4pPr marL="1371600" indent="0" latinLnBrk="0">
              <a:buNone/>
              <a:defRPr lang="fi-FI" sz="1400">
                <a:solidFill>
                  <a:schemeClr val="tx1">
                    <a:tint val="75000"/>
                  </a:schemeClr>
                </a:solidFill>
              </a:defRPr>
            </a:lvl4pPr>
            <a:lvl5pPr marL="1828800" indent="0" latinLnBrk="0">
              <a:buNone/>
              <a:defRPr lang="fi-FI" sz="1400">
                <a:solidFill>
                  <a:schemeClr val="tx1">
                    <a:tint val="75000"/>
                  </a:schemeClr>
                </a:solidFill>
              </a:defRPr>
            </a:lvl5pPr>
            <a:lvl6pPr marL="2286000" indent="0" latinLnBrk="0">
              <a:buNone/>
              <a:defRPr lang="fi-FI" sz="1400">
                <a:solidFill>
                  <a:schemeClr val="tx1">
                    <a:tint val="75000"/>
                  </a:schemeClr>
                </a:solidFill>
              </a:defRPr>
            </a:lvl6pPr>
            <a:lvl7pPr marL="2743200" indent="0" latinLnBrk="0">
              <a:buNone/>
              <a:defRPr lang="fi-FI" sz="1400">
                <a:solidFill>
                  <a:schemeClr val="tx1">
                    <a:tint val="75000"/>
                  </a:schemeClr>
                </a:solidFill>
              </a:defRPr>
            </a:lvl7pPr>
            <a:lvl8pPr marL="3200400" indent="0" latinLnBrk="0">
              <a:buNone/>
              <a:defRPr lang="fi-FI" sz="1400">
                <a:solidFill>
                  <a:schemeClr val="tx1">
                    <a:tint val="75000"/>
                  </a:schemeClr>
                </a:solidFill>
              </a:defRPr>
            </a:lvl8pPr>
            <a:lvl9pPr marL="3657600" indent="0" latinLnBrk="0">
              <a:buNone/>
              <a:defRPr lang="fi-FI" sz="14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5" name="Alatunnisteen paikkamerkki 4"/>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6" name="Dian numeron paikkamerkki 5"/>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405879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grpSp>
        <p:nvGrpSpPr>
          <p:cNvPr id="158" name="rivi"/>
          <p:cNvGrpSpPr/>
          <p:nvPr/>
        </p:nvGrpSpPr>
        <p:grpSpPr bwMode="invGray">
          <a:xfrm>
            <a:off x="1522413" y="1514475"/>
            <a:ext cx="10569575" cy="64008"/>
            <a:chOff x="1522413" y="1514475"/>
            <a:chExt cx="10569575" cy="64008"/>
          </a:xfrm>
        </p:grpSpPr>
        <p:sp>
          <p:nvSpPr>
            <p:cNvPr id="159" name="Puolivapaa piirto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0" name="Puolivapaa piirto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1" name="Puolivapaa piirto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2"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3"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4"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5"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6"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7"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8"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9"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0"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1"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2"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3"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4"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5"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6"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7"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8"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9"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0"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1"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2"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3"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4"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5"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6"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7"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8"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9"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0"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1"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2"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3"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4"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5"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6"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7"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8"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9"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0"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1"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2"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3"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4"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5"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6"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7"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8"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9"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0"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1"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2"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3"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4"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5"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6"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7"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8"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9"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0"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1"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2"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3"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4"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5"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6"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7"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8"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9"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0"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1"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2"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sp>
        <p:nvSpPr>
          <p:cNvPr id="2" name="Otsikko 1"/>
          <p:cNvSpPr>
            <a:spLocks noGrp="1"/>
          </p:cNvSpPr>
          <p:nvPr>
            <p:ph type="title"/>
          </p:nvPr>
        </p:nvSpPr>
        <p:spPr>
          <a:xfrm>
            <a:off x="1522414" y="274638"/>
            <a:ext cx="9143998" cy="1020762"/>
          </a:xfrm>
        </p:spPr>
        <p:txBody>
          <a:bodyPr/>
          <a:lstStyle/>
          <a:p>
            <a:r>
              <a:rPr lang="fi-FI"/>
              <a:t>Muokkaa perustyyl. napsautt.</a:t>
            </a:r>
          </a:p>
        </p:txBody>
      </p:sp>
      <p:sp>
        <p:nvSpPr>
          <p:cNvPr id="3" name="Sisällön paikkamerkki 2"/>
          <p:cNvSpPr>
            <a:spLocks noGrp="1"/>
          </p:cNvSpPr>
          <p:nvPr>
            <p:ph sz="half" idx="1"/>
          </p:nvPr>
        </p:nvSpPr>
        <p:spPr>
          <a:xfrm>
            <a:off x="1522413" y="1905000"/>
            <a:ext cx="4419599" cy="4267200"/>
          </a:xfrm>
        </p:spPr>
        <p:txBody>
          <a:bodyPr>
            <a:normAutofit/>
          </a:bodyPr>
          <a:lstStyle>
            <a:lvl1pPr latinLnBrk="0">
              <a:defRPr lang="fi-FI" sz="2400"/>
            </a:lvl1pPr>
            <a:lvl2pPr latinLnBrk="0">
              <a:defRPr lang="fi-FI" sz="2000"/>
            </a:lvl2pPr>
            <a:lvl3pPr latinLnBrk="0">
              <a:defRPr lang="fi-FI" sz="1800"/>
            </a:lvl3pPr>
            <a:lvl4pPr latinLnBrk="0">
              <a:defRPr lang="fi-FI" sz="1600"/>
            </a:lvl4pPr>
            <a:lvl5pPr latinLnBrk="0">
              <a:defRPr lang="fi-FI" sz="1600"/>
            </a:lvl5pPr>
            <a:lvl6pPr marL="1956816" latinLnBrk="0">
              <a:defRPr lang="fi-FI" sz="1600"/>
            </a:lvl6pPr>
            <a:lvl7pPr marL="1956816" latinLnBrk="0">
              <a:defRPr lang="fi-FI" sz="1600" baseline="0"/>
            </a:lvl7pPr>
            <a:lvl8pPr marL="1956816" latinLnBrk="0">
              <a:defRPr lang="fi-FI" sz="1600" baseline="0"/>
            </a:lvl8pPr>
            <a:lvl9pPr marL="1956816" latinLnBrk="0">
              <a:defRPr lang="fi-FI" sz="1600" baseline="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246815" y="1905000"/>
            <a:ext cx="4419598" cy="4267200"/>
          </a:xfrm>
        </p:spPr>
        <p:txBody>
          <a:bodyPr>
            <a:normAutofit/>
          </a:bodyPr>
          <a:lstStyle>
            <a:lvl1pPr latinLnBrk="0">
              <a:defRPr lang="fi-FI" sz="2400"/>
            </a:lvl1pPr>
            <a:lvl2pPr latinLnBrk="0">
              <a:defRPr lang="fi-FI" sz="2000"/>
            </a:lvl2pPr>
            <a:lvl3pPr latinLnBrk="0">
              <a:defRPr lang="fi-FI" sz="1800"/>
            </a:lvl3pPr>
            <a:lvl4pPr latinLnBrk="0">
              <a:defRPr lang="fi-FI" sz="1600"/>
            </a:lvl4pPr>
            <a:lvl5pPr latinLnBrk="0">
              <a:defRPr lang="fi-FI" sz="1600"/>
            </a:lvl5pPr>
            <a:lvl6pPr marL="1956816" latinLnBrk="0">
              <a:defRPr lang="fi-FI" sz="1600"/>
            </a:lvl6pPr>
            <a:lvl7pPr marL="1956816" latinLnBrk="0">
              <a:defRPr lang="fi-FI" sz="1600"/>
            </a:lvl7pPr>
            <a:lvl8pPr marL="1956816" latinLnBrk="0">
              <a:defRPr lang="fi-FI" sz="1600" baseline="0"/>
            </a:lvl8pPr>
            <a:lvl9pPr marL="1956816" latinLnBrk="0">
              <a:defRPr lang="fi-FI" sz="1600" baseline="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6" name="Alatunnisteen paikkamerkki 5"/>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7" name="Dian numeron paikkamerkki 6"/>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16832941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grpSp>
        <p:nvGrpSpPr>
          <p:cNvPr id="160" name="rivi"/>
          <p:cNvGrpSpPr/>
          <p:nvPr/>
        </p:nvGrpSpPr>
        <p:grpSpPr bwMode="invGray">
          <a:xfrm>
            <a:off x="1522413" y="1514475"/>
            <a:ext cx="10569575" cy="64008"/>
            <a:chOff x="1522413" y="1514475"/>
            <a:chExt cx="10569575" cy="64008"/>
          </a:xfrm>
        </p:grpSpPr>
        <p:sp>
          <p:nvSpPr>
            <p:cNvPr id="161" name="Puolivapaa piirto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2" name="Puolivapaa piirto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3" name="Puolivapaa piirto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4"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5"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6"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7"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8"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9"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0"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1"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2"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3"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4"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5"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6"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7"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8"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9"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0"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1"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2"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3"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4"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5"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6"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7"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8"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9"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0"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1"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2"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3"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4"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5"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6"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7"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8"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9"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0"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1"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2"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3"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4"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5"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6"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7"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8"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9"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0"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1"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2"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3"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4"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5"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6"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7"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8"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9"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0"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1"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2"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3"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4"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5"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6"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7"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8"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9"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0"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1"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2"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3"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4"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sp>
        <p:nvSpPr>
          <p:cNvPr id="2" name="Otsikko 1"/>
          <p:cNvSpPr>
            <a:spLocks noGrp="1"/>
          </p:cNvSpPr>
          <p:nvPr>
            <p:ph type="title"/>
          </p:nvPr>
        </p:nvSpPr>
        <p:spPr>
          <a:xfrm>
            <a:off x="1522414" y="274638"/>
            <a:ext cx="9143998" cy="1020762"/>
          </a:xfrm>
        </p:spPr>
        <p:txBody>
          <a:bodyPr/>
          <a:lstStyle>
            <a:lvl1pPr latinLnBrk="0">
              <a:defRPr lang="fi-FI"/>
            </a:lvl1pPr>
          </a:lstStyle>
          <a:p>
            <a:r>
              <a:rPr lang="fi-FI"/>
              <a:t>Muokkaa perustyyl. napsautt.</a:t>
            </a:r>
          </a:p>
        </p:txBody>
      </p:sp>
      <p:sp>
        <p:nvSpPr>
          <p:cNvPr id="3" name="Tekstin paikkamerkki 2"/>
          <p:cNvSpPr>
            <a:spLocks noGrp="1"/>
          </p:cNvSpPr>
          <p:nvPr>
            <p:ph type="body" idx="1"/>
          </p:nvPr>
        </p:nvSpPr>
        <p:spPr>
          <a:xfrm>
            <a:off x="1522413" y="1905000"/>
            <a:ext cx="4416552" cy="762000"/>
          </a:xfrm>
        </p:spPr>
        <p:txBody>
          <a:bodyPr anchor="ctr"/>
          <a:lstStyle>
            <a:lvl1pPr marL="0" indent="0" latinLnBrk="0">
              <a:spcBef>
                <a:spcPts val="0"/>
              </a:spcBef>
              <a:buNone/>
              <a:defRPr lang="fi-FI" sz="2400" b="0">
                <a:latin typeface="Segoe UI" panose="020B0502040204020203" pitchFamily="34" charset="0"/>
                <a:ea typeface="Segoe UI" panose="020B0502040204020203" pitchFamily="34" charset="0"/>
                <a:cs typeface="Segoe UI" panose="020B0502040204020203" pitchFamily="34" charset="0"/>
              </a:defRPr>
            </a:lvl1pPr>
            <a:lvl2pPr marL="457200" indent="0" latinLnBrk="0">
              <a:buNone/>
              <a:defRPr lang="fi-FI" sz="2000" b="1"/>
            </a:lvl2pPr>
            <a:lvl3pPr marL="914400" indent="0" latinLnBrk="0">
              <a:buNone/>
              <a:defRPr lang="fi-FI" sz="1800" b="1"/>
            </a:lvl3pPr>
            <a:lvl4pPr marL="1371600" indent="0" latinLnBrk="0">
              <a:buNone/>
              <a:defRPr lang="fi-FI" sz="1600" b="1"/>
            </a:lvl4pPr>
            <a:lvl5pPr marL="1828800" indent="0" latinLnBrk="0">
              <a:buNone/>
              <a:defRPr lang="fi-FI" sz="1600" b="1"/>
            </a:lvl5pPr>
            <a:lvl6pPr marL="2286000" indent="0" latinLnBrk="0">
              <a:buNone/>
              <a:defRPr lang="fi-FI" sz="1600" b="1"/>
            </a:lvl6pPr>
            <a:lvl7pPr marL="2743200" indent="0" latinLnBrk="0">
              <a:buNone/>
              <a:defRPr lang="fi-FI" sz="1600" b="1"/>
            </a:lvl7pPr>
            <a:lvl8pPr marL="3200400" indent="0" latinLnBrk="0">
              <a:buNone/>
              <a:defRPr lang="fi-FI" sz="1600" b="1"/>
            </a:lvl8pPr>
            <a:lvl9pPr marL="3657600" indent="0" latinLnBrk="0">
              <a:buNone/>
              <a:defRPr lang="fi-FI" sz="1600" b="1"/>
            </a:lvl9pPr>
          </a:lstStyle>
          <a:p>
            <a:pPr lvl="0"/>
            <a:r>
              <a:rPr lang="fi-FI"/>
              <a:t>Muokkaa tekstin perustyylejä napsauttamalla</a:t>
            </a:r>
          </a:p>
        </p:txBody>
      </p:sp>
      <p:sp>
        <p:nvSpPr>
          <p:cNvPr id="4" name="Sisällön paikkamerkki 3"/>
          <p:cNvSpPr>
            <a:spLocks noGrp="1"/>
          </p:cNvSpPr>
          <p:nvPr>
            <p:ph sz="half" idx="2"/>
          </p:nvPr>
        </p:nvSpPr>
        <p:spPr>
          <a:xfrm>
            <a:off x="1522413" y="2819399"/>
            <a:ext cx="4416552" cy="3352801"/>
          </a:xfrm>
        </p:spPr>
        <p:txBody>
          <a:bodyPr/>
          <a:lstStyle>
            <a:lvl1pPr latinLnBrk="0">
              <a:defRPr lang="fi-FI" sz="2400">
                <a:latin typeface="Segoe UI" panose="020B0502040204020203" pitchFamily="34" charset="0"/>
                <a:ea typeface="Segoe UI" panose="020B0502040204020203" pitchFamily="34" charset="0"/>
                <a:cs typeface="Segoe UI" panose="020B0502040204020203" pitchFamily="34" charset="0"/>
              </a:defRPr>
            </a:lvl1pPr>
            <a:lvl2pPr latinLnBrk="0">
              <a:defRPr lang="fi-FI" sz="2000">
                <a:latin typeface="Segoe UI" panose="020B0502040204020203" pitchFamily="34" charset="0"/>
                <a:ea typeface="Segoe UI" panose="020B0502040204020203" pitchFamily="34" charset="0"/>
                <a:cs typeface="Segoe UI" panose="020B0502040204020203" pitchFamily="34" charset="0"/>
              </a:defRPr>
            </a:lvl2pPr>
            <a:lvl3pPr latinLnBrk="0">
              <a:defRPr lang="fi-FI" sz="1800">
                <a:latin typeface="Segoe UI" panose="020B0502040204020203" pitchFamily="34" charset="0"/>
                <a:ea typeface="Segoe UI" panose="020B0502040204020203" pitchFamily="34" charset="0"/>
                <a:cs typeface="Segoe UI" panose="020B0502040204020203" pitchFamily="34" charset="0"/>
              </a:defRPr>
            </a:lvl3pPr>
            <a:lvl4pPr latinLnBrk="0">
              <a:defRPr lang="fi-FI" sz="1600">
                <a:latin typeface="Segoe UI" panose="020B0502040204020203" pitchFamily="34" charset="0"/>
                <a:ea typeface="Segoe UI" panose="020B0502040204020203" pitchFamily="34" charset="0"/>
                <a:cs typeface="Segoe UI" panose="020B0502040204020203" pitchFamily="34" charset="0"/>
              </a:defRPr>
            </a:lvl4pPr>
            <a:lvl5pPr latinLnBrk="0">
              <a:defRPr lang="fi-FI" sz="1600">
                <a:latin typeface="Segoe UI" panose="020B0502040204020203" pitchFamily="34" charset="0"/>
                <a:ea typeface="Segoe UI" panose="020B0502040204020203" pitchFamily="34" charset="0"/>
                <a:cs typeface="Segoe UI" panose="020B0502040204020203" pitchFamily="34" charset="0"/>
              </a:defRPr>
            </a:lvl5pPr>
            <a:lvl6pPr marL="1956816" latinLnBrk="0">
              <a:defRPr lang="fi-FI" sz="1600"/>
            </a:lvl6pPr>
            <a:lvl7pPr marL="1956816" latinLnBrk="0">
              <a:defRPr lang="fi-FI" sz="1600" baseline="0"/>
            </a:lvl7pPr>
            <a:lvl8pPr marL="1956816" latinLnBrk="0">
              <a:defRPr lang="fi-FI" sz="1600" baseline="0"/>
            </a:lvl8pPr>
            <a:lvl9pPr marL="1956816" latinLnBrk="0">
              <a:defRPr lang="fi-FI" sz="1600" baseline="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249860" y="1905000"/>
            <a:ext cx="4416552" cy="762000"/>
          </a:xfrm>
        </p:spPr>
        <p:txBody>
          <a:bodyPr anchor="ctr"/>
          <a:lstStyle>
            <a:lvl1pPr marL="0" indent="0" latinLnBrk="0">
              <a:spcBef>
                <a:spcPts val="0"/>
              </a:spcBef>
              <a:buNone/>
              <a:defRPr lang="fi-FI" sz="2400" b="0">
                <a:latin typeface="Segoe UI" panose="020B0502040204020203" pitchFamily="34" charset="0"/>
                <a:ea typeface="Segoe UI" panose="020B0502040204020203" pitchFamily="34" charset="0"/>
                <a:cs typeface="Segoe UI" panose="020B0502040204020203" pitchFamily="34" charset="0"/>
              </a:defRPr>
            </a:lvl1pPr>
            <a:lvl2pPr marL="457200" indent="0" latinLnBrk="0">
              <a:buNone/>
              <a:defRPr lang="fi-FI" sz="2000" b="1"/>
            </a:lvl2pPr>
            <a:lvl3pPr marL="914400" indent="0" latinLnBrk="0">
              <a:buNone/>
              <a:defRPr lang="fi-FI" sz="1800" b="1"/>
            </a:lvl3pPr>
            <a:lvl4pPr marL="1371600" indent="0" latinLnBrk="0">
              <a:buNone/>
              <a:defRPr lang="fi-FI" sz="1600" b="1"/>
            </a:lvl4pPr>
            <a:lvl5pPr marL="1828800" indent="0" latinLnBrk="0">
              <a:buNone/>
              <a:defRPr lang="fi-FI" sz="1600" b="1"/>
            </a:lvl5pPr>
            <a:lvl6pPr marL="2286000" indent="0" latinLnBrk="0">
              <a:buNone/>
              <a:defRPr lang="fi-FI" sz="1600" b="1"/>
            </a:lvl6pPr>
            <a:lvl7pPr marL="2743200" indent="0" latinLnBrk="0">
              <a:buNone/>
              <a:defRPr lang="fi-FI" sz="1600" b="1"/>
            </a:lvl7pPr>
            <a:lvl8pPr marL="3200400" indent="0" latinLnBrk="0">
              <a:buNone/>
              <a:defRPr lang="fi-FI" sz="1600" b="1"/>
            </a:lvl8pPr>
            <a:lvl9pPr marL="3657600" indent="0" latinLnBrk="0">
              <a:buNone/>
              <a:defRPr lang="fi-FI" sz="1600" b="1"/>
            </a:lvl9pPr>
          </a:lstStyle>
          <a:p>
            <a:pPr lvl="0"/>
            <a:r>
              <a:rPr lang="fi-FI"/>
              <a:t>Muokkaa tekstin perustyylejä napsauttamalla</a:t>
            </a:r>
          </a:p>
        </p:txBody>
      </p:sp>
      <p:sp>
        <p:nvSpPr>
          <p:cNvPr id="6" name="Sisällön paikkamerkki 5"/>
          <p:cNvSpPr>
            <a:spLocks noGrp="1"/>
          </p:cNvSpPr>
          <p:nvPr>
            <p:ph sz="quarter" idx="4"/>
          </p:nvPr>
        </p:nvSpPr>
        <p:spPr>
          <a:xfrm>
            <a:off x="6249860" y="2819399"/>
            <a:ext cx="4416552" cy="3352801"/>
          </a:xfrm>
        </p:spPr>
        <p:txBody>
          <a:bodyPr/>
          <a:lstStyle>
            <a:lvl1pPr latinLnBrk="0">
              <a:defRPr lang="fi-FI" sz="2400">
                <a:latin typeface="Segoe UI" panose="020B0502040204020203" pitchFamily="34" charset="0"/>
                <a:ea typeface="Segoe UI" panose="020B0502040204020203" pitchFamily="34" charset="0"/>
                <a:cs typeface="Segoe UI" panose="020B0502040204020203" pitchFamily="34" charset="0"/>
              </a:defRPr>
            </a:lvl1pPr>
            <a:lvl2pPr latinLnBrk="0">
              <a:defRPr lang="fi-FI" sz="2000">
                <a:latin typeface="Segoe UI" panose="020B0502040204020203" pitchFamily="34" charset="0"/>
                <a:ea typeface="Segoe UI" panose="020B0502040204020203" pitchFamily="34" charset="0"/>
                <a:cs typeface="Segoe UI" panose="020B0502040204020203" pitchFamily="34" charset="0"/>
              </a:defRPr>
            </a:lvl2pPr>
            <a:lvl3pPr latinLnBrk="0">
              <a:defRPr lang="fi-FI" sz="1800">
                <a:latin typeface="Segoe UI" panose="020B0502040204020203" pitchFamily="34" charset="0"/>
                <a:ea typeface="Segoe UI" panose="020B0502040204020203" pitchFamily="34" charset="0"/>
                <a:cs typeface="Segoe UI" panose="020B0502040204020203" pitchFamily="34" charset="0"/>
              </a:defRPr>
            </a:lvl3pPr>
            <a:lvl4pPr latinLnBrk="0">
              <a:defRPr lang="fi-FI" sz="1600">
                <a:latin typeface="Segoe UI" panose="020B0502040204020203" pitchFamily="34" charset="0"/>
                <a:ea typeface="Segoe UI" panose="020B0502040204020203" pitchFamily="34" charset="0"/>
                <a:cs typeface="Segoe UI" panose="020B0502040204020203" pitchFamily="34" charset="0"/>
              </a:defRPr>
            </a:lvl4pPr>
            <a:lvl5pPr marL="1956816" latinLnBrk="0">
              <a:defRPr lang="fi-FI" sz="1600">
                <a:latin typeface="Segoe UI" panose="020B0502040204020203" pitchFamily="34" charset="0"/>
                <a:ea typeface="Segoe UI" panose="020B0502040204020203" pitchFamily="34" charset="0"/>
                <a:cs typeface="Segoe UI" panose="020B0502040204020203" pitchFamily="34" charset="0"/>
              </a:defRPr>
            </a:lvl5pPr>
            <a:lvl6pPr marL="1956816" latinLnBrk="0">
              <a:defRPr lang="fi-FI" sz="1600"/>
            </a:lvl6pPr>
            <a:lvl7pPr marL="1956816" latinLnBrk="0">
              <a:defRPr lang="fi-FI" sz="1600"/>
            </a:lvl7pPr>
            <a:lvl8pPr marL="1956816" latinLnBrk="0">
              <a:defRPr lang="fi-FI" sz="1600"/>
            </a:lvl8pPr>
            <a:lvl9pPr marL="1956816" latinLnBrk="0">
              <a:defRPr lang="fi-FI" sz="16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8" name="Alatunnisteen paikkamerkki 7"/>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9" name="Dian numeron paikkamerkki 8"/>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4182491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grpSp>
        <p:nvGrpSpPr>
          <p:cNvPr id="156" name="rivi"/>
          <p:cNvGrpSpPr/>
          <p:nvPr/>
        </p:nvGrpSpPr>
        <p:grpSpPr bwMode="invGray">
          <a:xfrm>
            <a:off x="1522413" y="1514475"/>
            <a:ext cx="10569575" cy="64008"/>
            <a:chOff x="1522413" y="1514475"/>
            <a:chExt cx="10569575" cy="64008"/>
          </a:xfrm>
        </p:grpSpPr>
        <p:sp>
          <p:nvSpPr>
            <p:cNvPr id="157" name="Puolivapaa piirto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58" name="Puolivapaa piirto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59" name="Puolivapaa piirto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0"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1"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2"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3"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4"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5"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6"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7"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8"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69"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0"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1"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2"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3"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4"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5"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6"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7"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8"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79"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0"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1"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2"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3"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4"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5"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6"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7"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8"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89"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0"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1"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2"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3"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4"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5"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6"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7"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8"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199"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0"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1"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2"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3"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4"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5"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6"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7"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8"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09"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0"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1"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2"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3"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4"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5"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6"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7"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8"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19"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0"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1"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2"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3"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4"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5"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6"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7"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8"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29"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230"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4" name="Alatunnisteen paikkamerkki 3"/>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5" name="Dian numeron paikkamerkki 4"/>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253156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3" name="Alatunnisteen paikkamerkki 2"/>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4" name="Dian numeron paikkamerkki 3"/>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14059666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isältö ja kuvateksti">
    <p:spTree>
      <p:nvGrpSpPr>
        <p:cNvPr id="1" name=""/>
        <p:cNvGrpSpPr/>
        <p:nvPr/>
      </p:nvGrpSpPr>
      <p:grpSpPr>
        <a:xfrm>
          <a:off x="0" y="0"/>
          <a:ext cx="0" cy="0"/>
          <a:chOff x="0" y="0"/>
          <a:chExt cx="0" cy="0"/>
        </a:xfrm>
      </p:grpSpPr>
      <p:grpSp>
        <p:nvGrpSpPr>
          <p:cNvPr id="615" name="kehys"/>
          <p:cNvGrpSpPr/>
          <p:nvPr/>
        </p:nvGrpSpPr>
        <p:grpSpPr bwMode="invGray">
          <a:xfrm>
            <a:off x="4417839" y="1630821"/>
            <a:ext cx="6291028" cy="4575885"/>
            <a:chOff x="4417839" y="1630821"/>
            <a:chExt cx="6291028" cy="4575885"/>
          </a:xfrm>
        </p:grpSpPr>
        <p:grpSp>
          <p:nvGrpSpPr>
            <p:cNvPr id="616" name="Ryhmä 615"/>
            <p:cNvGrpSpPr/>
            <p:nvPr/>
          </p:nvGrpSpPr>
          <p:grpSpPr bwMode="invGray">
            <a:xfrm>
              <a:off x="5414491" y="1630821"/>
              <a:ext cx="5294376" cy="4114800"/>
              <a:chOff x="3310555" y="716546"/>
              <a:chExt cx="5294376" cy="4114800"/>
            </a:xfrm>
          </p:grpSpPr>
          <p:grpSp>
            <p:nvGrpSpPr>
              <p:cNvPr id="768" name="Ryhmä 767"/>
              <p:cNvGrpSpPr/>
              <p:nvPr/>
            </p:nvGrpSpPr>
            <p:grpSpPr bwMode="invGray">
              <a:xfrm flipH="1">
                <a:off x="3310555" y="737968"/>
                <a:ext cx="5294376" cy="54864"/>
                <a:chOff x="1522413" y="1514475"/>
                <a:chExt cx="10569575" cy="64008"/>
              </a:xfrm>
              <a:solidFill>
                <a:schemeClr val="accent1"/>
              </a:solidFill>
            </p:grpSpPr>
            <p:sp>
              <p:nvSpPr>
                <p:cNvPr id="844" name="Puolivapaa piirto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5" name="Puolivapaa piirto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6" name="Puolivapaa piirto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7"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8"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9"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0"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1"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2"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3"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4"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5"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6"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7"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8"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9"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0"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1"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2"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3"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4"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5"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6"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7"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8"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9"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0"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1"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2"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3"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4"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5"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6"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7"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8"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9"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0"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1"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2"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3"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4"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5"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6"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7"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8"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9"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0"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1"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2"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3"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4"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5"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6"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7"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8"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9"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0"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1"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2"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3"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4"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5"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6"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7"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8"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9"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0"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1"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2"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3"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4"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5"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6"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7"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grpSp>
            <p:nvGrpSpPr>
              <p:cNvPr id="769" name="Ryhmä 768"/>
              <p:cNvGrpSpPr/>
              <p:nvPr/>
            </p:nvGrpSpPr>
            <p:grpSpPr bwMode="invGray">
              <a:xfrm rot="16200000" flipH="1">
                <a:off x="6492229" y="2755658"/>
                <a:ext cx="4114800" cy="36576"/>
                <a:chOff x="1522413" y="1514475"/>
                <a:chExt cx="10569575" cy="64008"/>
              </a:xfrm>
              <a:solidFill>
                <a:schemeClr val="accent1"/>
              </a:solidFill>
            </p:grpSpPr>
            <p:sp>
              <p:nvSpPr>
                <p:cNvPr id="770" name="Puolivapaa piirto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1" name="Puolivapaa piirto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2" name="Puolivapaa piirto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3"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4"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5"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6"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7"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8"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9"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0"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1"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2"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3"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4"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5"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6"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7"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8"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9"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0"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1"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2"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3"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4"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5"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6"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7"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8"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9"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0"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1"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2"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3"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4"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5"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6"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7"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8"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9"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0"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1"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2"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3"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4"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5"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6"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7"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8"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9"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0"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1"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2"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3"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4"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5"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6"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7"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8"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9"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0"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1"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2"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3"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4"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5"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6"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7"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8"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9"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0"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1"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2"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3"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grpSp>
        <p:grpSp>
          <p:nvGrpSpPr>
            <p:cNvPr id="617" name="Ryhmä 616"/>
            <p:cNvGrpSpPr/>
            <p:nvPr/>
          </p:nvGrpSpPr>
          <p:grpSpPr bwMode="invGray">
            <a:xfrm rot="10800000">
              <a:off x="4417839" y="2091906"/>
              <a:ext cx="5294376" cy="4114800"/>
              <a:chOff x="3310555" y="716546"/>
              <a:chExt cx="5294376" cy="4114800"/>
            </a:xfrm>
          </p:grpSpPr>
          <p:grpSp>
            <p:nvGrpSpPr>
              <p:cNvPr id="618" name="Ryhmä 617"/>
              <p:cNvGrpSpPr/>
              <p:nvPr/>
            </p:nvGrpSpPr>
            <p:grpSpPr bwMode="invGray">
              <a:xfrm flipH="1">
                <a:off x="3310555" y="737968"/>
                <a:ext cx="5294376" cy="54864"/>
                <a:chOff x="1522413" y="1514475"/>
                <a:chExt cx="10569575" cy="64008"/>
              </a:xfrm>
              <a:solidFill>
                <a:schemeClr val="accent1"/>
              </a:solidFill>
            </p:grpSpPr>
            <p:sp>
              <p:nvSpPr>
                <p:cNvPr id="694" name="Puolivapaa piirto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5" name="Puolivapaa piirto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6" name="Puolivapaa piirto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7"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8"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9"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0"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1"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2"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3"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4"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5"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6"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7"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8"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9"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0"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1"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2"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3"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4"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5"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6"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7"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8"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9"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0"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1"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2"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3"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4"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5"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6"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7"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8"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9"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0"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1"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2"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3"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4"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5"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6"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7"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8"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9"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0"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1"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2"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3"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4"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5"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6"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7"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8"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9"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0"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1"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2"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3"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4"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5"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6"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7"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8"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9"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0"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1"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2"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3"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4"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5"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6"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7"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grpSp>
            <p:nvGrpSpPr>
              <p:cNvPr id="619" name="Ryhmä 618"/>
              <p:cNvGrpSpPr/>
              <p:nvPr/>
            </p:nvGrpSpPr>
            <p:grpSpPr bwMode="invGray">
              <a:xfrm rot="16200000" flipH="1">
                <a:off x="6492229" y="2755658"/>
                <a:ext cx="4114800" cy="36576"/>
                <a:chOff x="1522413" y="1514475"/>
                <a:chExt cx="10569575" cy="64008"/>
              </a:xfrm>
              <a:solidFill>
                <a:schemeClr val="accent1"/>
              </a:solidFill>
            </p:grpSpPr>
            <p:sp>
              <p:nvSpPr>
                <p:cNvPr id="620" name="Puolivapaa piirto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1" name="Puolivapaa piirto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2" name="Puolivapaa piirto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3"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4"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5"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6"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7"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8"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9"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0"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1"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2"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3"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4"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5"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6"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7"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8"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9"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0"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1"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2"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3"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4"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5"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6"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7"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8"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9"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0"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1"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2"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3"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4"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5"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6"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7"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8"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9"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0"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1"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2"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3"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4"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5"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6"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7"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8"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9"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0"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1"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2"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3"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4"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5"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6"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7"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8"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9"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0"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1"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2"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3"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4"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5"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6"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7"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8"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9"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0"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1"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2"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3"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grpSp>
      </p:grpSp>
      <p:sp>
        <p:nvSpPr>
          <p:cNvPr id="2" name="Otsikko 1"/>
          <p:cNvSpPr>
            <a:spLocks noGrp="1"/>
          </p:cNvSpPr>
          <p:nvPr>
            <p:ph type="title"/>
          </p:nvPr>
        </p:nvSpPr>
        <p:spPr>
          <a:xfrm>
            <a:off x="1522414" y="274638"/>
            <a:ext cx="9143998" cy="1020762"/>
          </a:xfrm>
        </p:spPr>
        <p:txBody>
          <a:bodyPr anchor="b">
            <a:noAutofit/>
          </a:bodyPr>
          <a:lstStyle>
            <a:lvl1pPr algn="l" latinLnBrk="0">
              <a:defRPr lang="fi-FI" sz="3200" b="0"/>
            </a:lvl1pPr>
          </a:lstStyle>
          <a:p>
            <a:r>
              <a:rPr lang="fi-FI"/>
              <a:t>Muokkaa perustyyl. napsautt.</a:t>
            </a:r>
          </a:p>
        </p:txBody>
      </p:sp>
      <p:sp>
        <p:nvSpPr>
          <p:cNvPr id="3" name="Sisällön paikkamerkki 2"/>
          <p:cNvSpPr>
            <a:spLocks noGrp="1"/>
          </p:cNvSpPr>
          <p:nvPr>
            <p:ph idx="1"/>
          </p:nvPr>
        </p:nvSpPr>
        <p:spPr>
          <a:xfrm>
            <a:off x="4710022" y="1905000"/>
            <a:ext cx="5669280" cy="4038600"/>
          </a:xfrm>
        </p:spPr>
        <p:txBody>
          <a:bodyPr>
            <a:normAutofit/>
          </a:bodyPr>
          <a:lstStyle>
            <a:lvl1pPr latinLnBrk="0">
              <a:defRPr lang="fi-FI" sz="2400"/>
            </a:lvl1pPr>
            <a:lvl2pPr latinLnBrk="0">
              <a:defRPr lang="fi-FI" sz="2000"/>
            </a:lvl2pPr>
            <a:lvl3pPr latinLnBrk="0">
              <a:defRPr lang="fi-FI" sz="1800"/>
            </a:lvl3pPr>
            <a:lvl4pPr latinLnBrk="0">
              <a:defRPr lang="fi-FI" sz="1600"/>
            </a:lvl4pPr>
            <a:lvl5pPr latinLnBrk="0">
              <a:defRPr lang="fi-FI" sz="1600"/>
            </a:lvl5pPr>
            <a:lvl6pPr latinLnBrk="0">
              <a:defRPr lang="fi-FI" sz="1600"/>
            </a:lvl6pPr>
            <a:lvl7pPr latinLnBrk="0">
              <a:defRPr lang="fi-FI" sz="1600" baseline="0"/>
            </a:lvl7pPr>
            <a:lvl8pPr latinLnBrk="0">
              <a:defRPr lang="fi-FI" sz="1600" baseline="0"/>
            </a:lvl8pPr>
            <a:lvl9pPr latinLnBrk="0">
              <a:defRPr lang="fi-FI" sz="1600" baseline="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1522413" y="3429000"/>
            <a:ext cx="2743200" cy="2743200"/>
          </a:xfrm>
        </p:spPr>
        <p:txBody>
          <a:bodyPr anchor="b">
            <a:normAutofit/>
          </a:bodyPr>
          <a:lstStyle>
            <a:lvl1pPr marL="0" indent="0" latinLnBrk="0">
              <a:spcBef>
                <a:spcPts val="1200"/>
              </a:spcBef>
              <a:buNone/>
              <a:defRPr lang="fi-FI" sz="1600">
                <a:latin typeface="Segoe UI" panose="020B0502040204020203" pitchFamily="34" charset="0"/>
                <a:ea typeface="Segoe UI" panose="020B0502040204020203" pitchFamily="34" charset="0"/>
                <a:cs typeface="Segoe UI" panose="020B0502040204020203" pitchFamily="34" charset="0"/>
              </a:defRPr>
            </a:lvl1pPr>
            <a:lvl2pPr marL="457200" indent="0" latinLnBrk="0">
              <a:buNone/>
              <a:defRPr lang="fi-FI" sz="1200"/>
            </a:lvl2pPr>
            <a:lvl3pPr marL="914400" indent="0" latinLnBrk="0">
              <a:buNone/>
              <a:defRPr lang="fi-FI" sz="1000"/>
            </a:lvl3pPr>
            <a:lvl4pPr marL="1371600" indent="0" latinLnBrk="0">
              <a:buNone/>
              <a:defRPr lang="fi-FI" sz="900"/>
            </a:lvl4pPr>
            <a:lvl5pPr marL="1828800" indent="0" latinLnBrk="0">
              <a:buNone/>
              <a:defRPr lang="fi-FI" sz="900"/>
            </a:lvl5pPr>
            <a:lvl6pPr marL="2286000" indent="0" latinLnBrk="0">
              <a:buNone/>
              <a:defRPr lang="fi-FI" sz="900"/>
            </a:lvl6pPr>
            <a:lvl7pPr marL="2743200" indent="0" latinLnBrk="0">
              <a:buNone/>
              <a:defRPr lang="fi-FI" sz="900"/>
            </a:lvl7pPr>
            <a:lvl8pPr marL="3200400" indent="0" latinLnBrk="0">
              <a:buNone/>
              <a:defRPr lang="fi-FI" sz="900"/>
            </a:lvl8pPr>
            <a:lvl9pPr marL="3657600" indent="0" latinLnBrk="0">
              <a:buNone/>
              <a:defRPr lang="fi-FI"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6" name="Alatunnisteen paikkamerkki 5"/>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7" name="Dian numeron paikkamerkki 6"/>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962116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 ja kuvateksti">
    <p:spTree>
      <p:nvGrpSpPr>
        <p:cNvPr id="1" name=""/>
        <p:cNvGrpSpPr/>
        <p:nvPr/>
      </p:nvGrpSpPr>
      <p:grpSpPr>
        <a:xfrm>
          <a:off x="0" y="0"/>
          <a:ext cx="0" cy="0"/>
          <a:chOff x="0" y="0"/>
          <a:chExt cx="0" cy="0"/>
        </a:xfrm>
      </p:grpSpPr>
      <p:grpSp>
        <p:nvGrpSpPr>
          <p:cNvPr id="614" name="kehys"/>
          <p:cNvGrpSpPr/>
          <p:nvPr/>
        </p:nvGrpSpPr>
        <p:grpSpPr bwMode="invGray">
          <a:xfrm flipH="1">
            <a:off x="1447500" y="1630821"/>
            <a:ext cx="6291028" cy="4575885"/>
            <a:chOff x="4417839" y="1630821"/>
            <a:chExt cx="6291028" cy="4575885"/>
          </a:xfrm>
        </p:grpSpPr>
        <p:grpSp>
          <p:nvGrpSpPr>
            <p:cNvPr id="615" name="Ryhmä 614"/>
            <p:cNvGrpSpPr/>
            <p:nvPr/>
          </p:nvGrpSpPr>
          <p:grpSpPr bwMode="invGray">
            <a:xfrm>
              <a:off x="5414491" y="1630821"/>
              <a:ext cx="5294376" cy="4114800"/>
              <a:chOff x="3310555" y="716546"/>
              <a:chExt cx="5294376" cy="4114800"/>
            </a:xfrm>
          </p:grpSpPr>
          <p:grpSp>
            <p:nvGrpSpPr>
              <p:cNvPr id="767" name="Ryhmä 766"/>
              <p:cNvGrpSpPr/>
              <p:nvPr/>
            </p:nvGrpSpPr>
            <p:grpSpPr bwMode="invGray">
              <a:xfrm flipH="1">
                <a:off x="3310555" y="737968"/>
                <a:ext cx="5294376" cy="54864"/>
                <a:chOff x="1522413" y="1514475"/>
                <a:chExt cx="10569575" cy="64008"/>
              </a:xfrm>
              <a:solidFill>
                <a:schemeClr val="accent1"/>
              </a:solidFill>
            </p:grpSpPr>
            <p:sp>
              <p:nvSpPr>
                <p:cNvPr id="843" name="Puolivapaa piirto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4" name="Puolivapaa piirto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5" name="Puolivapaa piirto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6"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7"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8"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9"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0"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1"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2"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3"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4"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5"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6"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7"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8"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59"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0"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1"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2"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3"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4"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5"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6"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7"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8"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69"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0"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1"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2"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3"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4"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5"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6"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7"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8"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79"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0"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1"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2"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3"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4"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5"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6"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7"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8"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89"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0"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1"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2"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3"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4"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5"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6"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7"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8"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99"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0"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1"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2"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3"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4"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5"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6"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7"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8"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09"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0"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1"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2"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3"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4"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5"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916"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grpSp>
            <p:nvGrpSpPr>
              <p:cNvPr id="768" name="Ryhmä 767"/>
              <p:cNvGrpSpPr/>
              <p:nvPr/>
            </p:nvGrpSpPr>
            <p:grpSpPr bwMode="invGray">
              <a:xfrm rot="16200000" flipH="1">
                <a:off x="6492229" y="2755658"/>
                <a:ext cx="4114800" cy="36576"/>
                <a:chOff x="1522413" y="1514475"/>
                <a:chExt cx="10569575" cy="64008"/>
              </a:xfrm>
              <a:solidFill>
                <a:schemeClr val="accent1"/>
              </a:solidFill>
            </p:grpSpPr>
            <p:sp>
              <p:nvSpPr>
                <p:cNvPr id="769" name="Puolivapaa piirto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0" name="Puolivapaa piirto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1" name="Puolivapaa piirto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2"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3"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4"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5"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6"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7"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8"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79"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0"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1"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2"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3"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4"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5"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6"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7"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8"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89"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0"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1"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2"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3"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4"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5"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6"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7"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8"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99"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0"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1"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2"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3"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4"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5"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6"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7"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8"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09"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0"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1"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2"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3"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4"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5"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6"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7"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8"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19"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0"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1"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2"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3"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4"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5"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6"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7"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8"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29"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0"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1"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2"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3"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4"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5"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6"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7"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8"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39"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0"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1"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842"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grpSp>
        <p:grpSp>
          <p:nvGrpSpPr>
            <p:cNvPr id="616" name="Ryhmä 615"/>
            <p:cNvGrpSpPr/>
            <p:nvPr/>
          </p:nvGrpSpPr>
          <p:grpSpPr bwMode="invGray">
            <a:xfrm rot="10800000">
              <a:off x="4417839" y="2091906"/>
              <a:ext cx="5294376" cy="4114800"/>
              <a:chOff x="3310555" y="716546"/>
              <a:chExt cx="5294376" cy="4114800"/>
            </a:xfrm>
          </p:grpSpPr>
          <p:grpSp>
            <p:nvGrpSpPr>
              <p:cNvPr id="617" name="Ryhmä 616"/>
              <p:cNvGrpSpPr/>
              <p:nvPr/>
            </p:nvGrpSpPr>
            <p:grpSpPr bwMode="invGray">
              <a:xfrm flipH="1">
                <a:off x="3310555" y="737968"/>
                <a:ext cx="5294376" cy="54864"/>
                <a:chOff x="1522413" y="1514475"/>
                <a:chExt cx="10569575" cy="64008"/>
              </a:xfrm>
              <a:solidFill>
                <a:schemeClr val="accent1"/>
              </a:solidFill>
            </p:grpSpPr>
            <p:sp>
              <p:nvSpPr>
                <p:cNvPr id="693" name="Puolivapaa piirto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4" name="Puolivapaa piirto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5" name="Puolivapaa piirto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6" name="Puolivapaa piirto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7" name="Puolivapaa piirto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8" name="Puolivapaa piirto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9" name="Puolivapaa piirto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0" name="Puolivapaa piirto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1" name="Puolivapaa piirto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2" name="Puolivapaa piirto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3" name="Puolivapaa piirto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4" name="Puolivapaa piirto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5" name="Puolivapaa piirto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6" name="Puolivapaa piirto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7" name="Puolivapaa piirto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8" name="Puolivapaa piirto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09" name="Puolivapaa piirto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0" name="Puolivapaa piirto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1" name="Puolivapaa piirto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2" name="Puolivapaa piirto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3" name="Puolivapaa piirto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4" name="Puolivapaa piirto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5" name="Puolivapaa piirto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6" name="Puolivapaa piirto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7" name="Puolivapaa piirto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8" name="Puolivapaa piirto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19" name="Puolivapaa piirto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0" name="Puolivapaa piirto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1" name="Puolivapaa piirto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2" name="Puolivapaa piirto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3" name="Puolivapaa piirto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4" name="Puolivapaa piirto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5" name="Puolivapaa piirto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6" name="Puolivapaa piirto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7" name="Puolivapaa piirto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8" name="Puolivapaa piirto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29" name="Puolivapaa piirto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0" name="Puolivapaa piirto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1" name="Puolivapaa piirto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2" name="Puolivapaa piirto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3" name="Puolivapaa piirto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4" name="Puolivapaa piirto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5" name="Puolivapaa piirto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6" name="Puolivapaa piirto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7" name="Puolivapaa piirto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8" name="Puolivapaa piirto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39" name="Puolivapaa piirto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0" name="Puolivapaa piirto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1" name="Puolivapaa piirto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2" name="Puolivapaa piirto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3" name="Puolivapaa piirto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4" name="Puolivapaa piirto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5" name="Puolivapaa piirto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6" name="Puolivapaa piirto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7" name="Puolivapaa piirto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8" name="Puolivapaa piirto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49" name="Puolivapaa piirto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0" name="Puolivapaa piirto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1" name="Puolivapaa piirto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2" name="Puolivapaa piirto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3" name="Puolivapaa piirto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4" name="Puolivapaa piirto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5" name="Puolivapaa piirto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6" name="Puolivapaa piirto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7" name="Puolivapaa piirto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8" name="Puolivapaa piirto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59" name="Puolivapaa piirto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0" name="Puolivapaa piirto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1" name="Puolivapaa piirto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2" name="Puolivapaa piirto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3" name="Puolivapaa piirto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4" name="Puolivapaa piirto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5" name="Puolivapaa piirto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766" name="Puolivapaa piirto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grpSp>
            <p:nvGrpSpPr>
              <p:cNvPr id="618" name="Ryhmä 617"/>
              <p:cNvGrpSpPr/>
              <p:nvPr/>
            </p:nvGrpSpPr>
            <p:grpSpPr bwMode="invGray">
              <a:xfrm rot="16200000" flipH="1">
                <a:off x="6492229" y="2755658"/>
                <a:ext cx="4114800" cy="36576"/>
                <a:chOff x="1522413" y="1514475"/>
                <a:chExt cx="10569575" cy="64008"/>
              </a:xfrm>
              <a:solidFill>
                <a:schemeClr val="accent1"/>
              </a:solidFill>
            </p:grpSpPr>
            <p:sp>
              <p:nvSpPr>
                <p:cNvPr id="619" name="Puolivapaa piirto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0" name="Puolivapaa piirto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1" name="Puolivapaa piirto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2" name="Puolivapaa piirto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3" name="Puolivapaa piirto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4" name="Puolivapaa piirto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5" name="Puolivapaa piirto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6" name="Puolivapaa piirto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7" name="Puolivapaa piirto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8" name="Puolivapaa piirto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29" name="Puolivapaa piirto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0" name="Puolivapaa piirto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1" name="Puolivapaa piirto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2" name="Puolivapaa piirto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3" name="Puolivapaa piirto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4" name="Puolivapaa piirto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5" name="Puolivapaa piirto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6" name="Puolivapaa piirto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7" name="Puolivapaa piirto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8" name="Puolivapaa piirto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39" name="Puolivapaa piirto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0" name="Puolivapaa piirto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1" name="Puolivapaa piirto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2" name="Puolivapaa piirto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3" name="Puolivapaa piirto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4" name="Puolivapaa piirto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5" name="Puolivapaa piirto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6" name="Puolivapaa piirto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7" name="Puolivapaa piirto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8" name="Puolivapaa piirto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49" name="Puolivapaa piirto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0" name="Puolivapaa piirto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1" name="Puolivapaa piirto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2" name="Puolivapaa piirto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3" name="Puolivapaa piirto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4" name="Puolivapaa piirto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5" name="Puolivapaa piirto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6" name="Puolivapaa piirto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7" name="Puolivapaa piirto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8" name="Puolivapaa piirto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59" name="Puolivapaa piirto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0" name="Puolivapaa piirto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1" name="Puolivapaa piirto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2" name="Puolivapaa piirto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3" name="Puolivapaa piirto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4" name="Puolivapaa piirto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5" name="Puolivapaa piirto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6" name="Puolivapaa piirto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7" name="Puolivapaa piirto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8" name="Puolivapaa piirto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69" name="Puolivapaa piirto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0" name="Puolivapaa piirto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1" name="Puolivapaa piirto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2" name="Puolivapaa piirto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3" name="Puolivapaa piirto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4" name="Puolivapaa piirto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5" name="Puolivapaa piirto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6" name="Puolivapaa piirto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7" name="Puolivapaa piirto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8" name="Puolivapaa piirto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79" name="Puolivapaa piirto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0" name="Puolivapaa piirto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1" name="Puolivapaa piirto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2" name="Puolivapaa piirto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3" name="Puolivapaa piirto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4" name="Puolivapaa piirto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5" name="Puolivapaa piirto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6" name="Puolivapaa piirto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7" name="Puolivapaa piirto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8" name="Puolivapaa piirto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89" name="Puolivapaa piirto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0" name="Puolivapaa piirto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1" name="Puolivapaa piirto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sp>
              <p:nvSpPr>
                <p:cNvPr id="692" name="Puolivapaa piirto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fi-FI">
                    <a:ln>
                      <a:noFill/>
                    </a:ln>
                  </a:endParaRPr>
                </a:p>
              </p:txBody>
            </p:sp>
          </p:grpSp>
        </p:grpSp>
      </p:grpSp>
      <p:sp>
        <p:nvSpPr>
          <p:cNvPr id="2" name="Otsikko 1"/>
          <p:cNvSpPr>
            <a:spLocks noGrp="1"/>
          </p:cNvSpPr>
          <p:nvPr>
            <p:ph type="title"/>
          </p:nvPr>
        </p:nvSpPr>
        <p:spPr>
          <a:xfrm>
            <a:off x="1522414" y="274638"/>
            <a:ext cx="9143998" cy="1020762"/>
          </a:xfrm>
        </p:spPr>
        <p:txBody>
          <a:bodyPr anchor="b">
            <a:noAutofit/>
          </a:bodyPr>
          <a:lstStyle>
            <a:lvl1pPr algn="l" latinLnBrk="0">
              <a:defRPr lang="fi-FI" sz="3200" b="0"/>
            </a:lvl1pPr>
          </a:lstStyle>
          <a:p>
            <a:r>
              <a:rPr lang="fi-FI"/>
              <a:t>Muokkaa perustyyl. napsautt.</a:t>
            </a:r>
          </a:p>
        </p:txBody>
      </p:sp>
      <p:sp>
        <p:nvSpPr>
          <p:cNvPr id="3" name="Kuvan paikkamerkki 2"/>
          <p:cNvSpPr>
            <a:spLocks noGrp="1"/>
          </p:cNvSpPr>
          <p:nvPr>
            <p:ph type="pic" idx="1"/>
          </p:nvPr>
        </p:nvSpPr>
        <p:spPr>
          <a:xfrm>
            <a:off x="1745838" y="1884311"/>
            <a:ext cx="5669280" cy="4041648"/>
          </a:xfrm>
          <a:solidFill>
            <a:schemeClr val="bg1"/>
          </a:solidFill>
        </p:spPr>
        <p:txBody>
          <a:bodyPr tIns="914400">
            <a:normAutofit/>
          </a:bodyPr>
          <a:lstStyle>
            <a:lvl1pPr marL="0" indent="0" algn="ctr" latinLnBrk="0">
              <a:buNone/>
              <a:defRPr lang="fi-FI" sz="2400"/>
            </a:lvl1pPr>
            <a:lvl2pPr marL="457200" indent="0" latinLnBrk="0">
              <a:buNone/>
              <a:defRPr lang="fi-FI" sz="2800"/>
            </a:lvl2pPr>
            <a:lvl3pPr marL="914400" indent="0" latinLnBrk="0">
              <a:buNone/>
              <a:defRPr lang="fi-FI" sz="2400"/>
            </a:lvl3pPr>
            <a:lvl4pPr marL="1371600" indent="0" latinLnBrk="0">
              <a:buNone/>
              <a:defRPr lang="fi-FI" sz="2000"/>
            </a:lvl4pPr>
            <a:lvl5pPr marL="1828800" indent="0" latinLnBrk="0">
              <a:buNone/>
              <a:defRPr lang="fi-FI" sz="2000"/>
            </a:lvl5pPr>
            <a:lvl6pPr marL="2286000" indent="0" latinLnBrk="0">
              <a:buNone/>
              <a:defRPr lang="fi-FI" sz="2000"/>
            </a:lvl6pPr>
            <a:lvl7pPr marL="2743200" indent="0" latinLnBrk="0">
              <a:buNone/>
              <a:defRPr lang="fi-FI" sz="2000"/>
            </a:lvl7pPr>
            <a:lvl8pPr marL="3200400" indent="0" latinLnBrk="0">
              <a:buNone/>
              <a:defRPr lang="fi-FI" sz="2000"/>
            </a:lvl8pPr>
            <a:lvl9pPr marL="3657600" indent="0" latinLnBrk="0">
              <a:buNone/>
              <a:defRPr lang="fi-FI" sz="2000"/>
            </a:lvl9pPr>
          </a:lstStyle>
          <a:p>
            <a:r>
              <a:rPr lang="fi-FI"/>
              <a:t>Lisää kuva napsauttamalla kuvaketta</a:t>
            </a:r>
          </a:p>
        </p:txBody>
      </p:sp>
      <p:sp>
        <p:nvSpPr>
          <p:cNvPr id="4" name="Tekstin paikkamerkki 3"/>
          <p:cNvSpPr>
            <a:spLocks noGrp="1"/>
          </p:cNvSpPr>
          <p:nvPr>
            <p:ph type="body" sz="half" idx="2"/>
          </p:nvPr>
        </p:nvSpPr>
        <p:spPr>
          <a:xfrm>
            <a:off x="7905959" y="3411748"/>
            <a:ext cx="2743200" cy="2743200"/>
          </a:xfrm>
        </p:spPr>
        <p:txBody>
          <a:bodyPr anchor="b">
            <a:normAutofit/>
          </a:bodyPr>
          <a:lstStyle>
            <a:lvl1pPr marL="0" indent="0" latinLnBrk="0">
              <a:spcBef>
                <a:spcPts val="1200"/>
              </a:spcBef>
              <a:buNone/>
              <a:defRPr lang="fi-FI" sz="1600">
                <a:latin typeface="Segoe UI" panose="020B0502040204020203" pitchFamily="34" charset="0"/>
                <a:ea typeface="Segoe UI" panose="020B0502040204020203" pitchFamily="34" charset="0"/>
                <a:cs typeface="Segoe UI" panose="020B0502040204020203" pitchFamily="34" charset="0"/>
              </a:defRPr>
            </a:lvl1pPr>
            <a:lvl2pPr marL="457200" indent="0" latinLnBrk="0">
              <a:buNone/>
              <a:defRPr lang="fi-FI" sz="1200"/>
            </a:lvl2pPr>
            <a:lvl3pPr marL="914400" indent="0" latinLnBrk="0">
              <a:buNone/>
              <a:defRPr lang="fi-FI" sz="1000"/>
            </a:lvl3pPr>
            <a:lvl4pPr marL="1371600" indent="0" latinLnBrk="0">
              <a:buNone/>
              <a:defRPr lang="fi-FI" sz="900"/>
            </a:lvl4pPr>
            <a:lvl5pPr marL="1828800" indent="0" latinLnBrk="0">
              <a:buNone/>
              <a:defRPr lang="fi-FI" sz="900"/>
            </a:lvl5pPr>
            <a:lvl6pPr marL="2286000" indent="0" latinLnBrk="0">
              <a:buNone/>
              <a:defRPr lang="fi-FI" sz="900"/>
            </a:lvl6pPr>
            <a:lvl7pPr marL="2743200" indent="0" latinLnBrk="0">
              <a:buNone/>
              <a:defRPr lang="fi-FI" sz="900"/>
            </a:lvl7pPr>
            <a:lvl8pPr marL="3200400" indent="0" latinLnBrk="0">
              <a:buNone/>
              <a:defRPr lang="fi-FI" sz="900"/>
            </a:lvl8pPr>
            <a:lvl9pPr marL="3657600" indent="0" latinLnBrk="0">
              <a:buNone/>
              <a:defRPr lang="fi-FI" sz="9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6" name="Alatunnisteen paikkamerkki 5"/>
          <p:cNvSpPr>
            <a:spLocks noGrp="1"/>
          </p:cNvSpPr>
          <p:nvPr>
            <p:ph type="ftr" sz="quarter" idx="11"/>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7" name="Dian numeron paikkamerkki 6"/>
          <p:cNvSpPr>
            <a:spLocks noGrp="1"/>
          </p:cNvSpPr>
          <p:nvPr>
            <p:ph type="sldNum" sz="quarter" idx="12"/>
          </p:nvPr>
        </p:nvSpPr>
        <p:spPr/>
        <p:txBody>
          <a:bodyPr/>
          <a:lstStyle>
            <a:lvl1pPr>
              <a:defRPr>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3617694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fi-FI"/>
              <a:t>Muokkaa otsikon perustyyliä napsauttamalla</a:t>
            </a:r>
          </a:p>
        </p:txBody>
      </p:sp>
      <p:sp>
        <p:nvSpPr>
          <p:cNvPr id="3" name="Tekstin paikkamerkki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latinLnBrk="0">
              <a:defRPr lang="fi-FI" sz="10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9AFE8FB1-0A7A-443E-AAF7-31D4FA1AA312}" type="datetimeFigureOut">
              <a:rPr lang="fi-FI" smtClean="0"/>
              <a:pPr/>
              <a:t>20.3.2021</a:t>
            </a:fld>
            <a:endParaRPr lang="fi-FI"/>
          </a:p>
        </p:txBody>
      </p:sp>
      <p:sp>
        <p:nvSpPr>
          <p:cNvPr id="5" name="Alatunnisteen paikkamerkki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latinLnBrk="0">
              <a:defRPr lang="fi-FI" sz="10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endParaRPr lang="fi-FI"/>
          </a:p>
        </p:txBody>
      </p:sp>
      <p:sp>
        <p:nvSpPr>
          <p:cNvPr id="6" name="Dian numeron paikkamerkki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latinLnBrk="0">
              <a:defRPr lang="fi-FI" sz="10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fld id="{25BA54BD-C84D-46CE-8B72-31BFB26ABA43}" type="slidenum">
              <a:rPr lang="fi-FI" smtClean="0"/>
              <a:pPr/>
              <a:t>‹#›</a:t>
            </a:fld>
            <a:endParaRPr lang="fi-FI"/>
          </a:p>
        </p:txBody>
      </p:sp>
    </p:spTree>
    <p:extLst>
      <p:ext uri="{BB962C8B-B14F-4D97-AF65-F5344CB8AC3E}">
        <p14:creationId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lang="fi-FI"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lang="fi-FI" sz="24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576072" indent="-274320" algn="l" defTabSz="914400" rtl="0" eaLnBrk="1" latinLnBrk="0" hangingPunct="1">
        <a:lnSpc>
          <a:spcPct val="90000"/>
        </a:lnSpc>
        <a:spcBef>
          <a:spcPts val="600"/>
        </a:spcBef>
        <a:buSzPct val="100000"/>
        <a:buFont typeface="Consolas" pitchFamily="49" charset="0"/>
        <a:buChar char="–"/>
        <a:defRPr lang="fi-FI" sz="20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804672" indent="-228600" algn="l" defTabSz="914400" rtl="0" eaLnBrk="1" latinLnBrk="0" hangingPunct="1">
        <a:lnSpc>
          <a:spcPct val="90000"/>
        </a:lnSpc>
        <a:spcBef>
          <a:spcPts val="600"/>
        </a:spcBef>
        <a:buSzPct val="100000"/>
        <a:buFont typeface="Arial" pitchFamily="34" charset="0"/>
        <a:buChar char="▪"/>
        <a:defRPr lang="fi-FI" sz="18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1033272" indent="-228600" algn="l" defTabSz="914400" rtl="0" eaLnBrk="1" latinLnBrk="0" hangingPunct="1">
        <a:lnSpc>
          <a:spcPct val="90000"/>
        </a:lnSpc>
        <a:spcBef>
          <a:spcPts val="600"/>
        </a:spcBef>
        <a:buSzPct val="100000"/>
        <a:buFont typeface="Consolas" pitchFamily="49" charset="0"/>
        <a:buChar char="–"/>
        <a:defRPr lang="fi-FI"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261872" indent="-228600" algn="l" defTabSz="914400" rtl="0" eaLnBrk="1" latinLnBrk="0" hangingPunct="1">
        <a:lnSpc>
          <a:spcPct val="90000"/>
        </a:lnSpc>
        <a:spcBef>
          <a:spcPts val="600"/>
        </a:spcBef>
        <a:buSzPct val="100000"/>
        <a:buFont typeface="Arial" pitchFamily="34" charset="0"/>
        <a:buChar char="▪"/>
        <a:defRPr lang="fi-FI" sz="1600" kern="120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1490472" indent="-228600" algn="l" defTabSz="914400" rtl="0" eaLnBrk="1" latinLnBrk="0" hangingPunct="1">
        <a:lnSpc>
          <a:spcPct val="90000"/>
        </a:lnSpc>
        <a:spcBef>
          <a:spcPts val="600"/>
        </a:spcBef>
        <a:buSzPct val="100000"/>
        <a:buFont typeface="Consolas" pitchFamily="49" charset="0"/>
        <a:buChar char="–"/>
        <a:defRPr lang="fi-FI"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lang="fi-FI"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lang="fi-FI"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lang="fi-FI" sz="1600" kern="1200">
          <a:solidFill>
            <a:schemeClr val="tx1"/>
          </a:solidFill>
          <a:latin typeface="+mn-lt"/>
          <a:ea typeface="+mn-ea"/>
          <a:cs typeface="+mn-cs"/>
        </a:defRPr>
      </a:lvl9pPr>
    </p:bodyStyle>
    <p:otherStyle>
      <a:defPPr>
        <a:defRPr lang="fi-FI"/>
      </a:defPPr>
      <a:lvl1pPr marL="0" algn="l" defTabSz="914400" rtl="0" eaLnBrk="1" latinLnBrk="0" hangingPunct="1">
        <a:defRPr lang="fi-FI" sz="1800" kern="1200">
          <a:solidFill>
            <a:schemeClr val="tx1"/>
          </a:solidFill>
          <a:latin typeface="+mn-lt"/>
          <a:ea typeface="+mn-ea"/>
          <a:cs typeface="+mn-cs"/>
        </a:defRPr>
      </a:lvl1pPr>
      <a:lvl2pPr marL="457200" algn="l" defTabSz="914400" rtl="0" eaLnBrk="1" latinLnBrk="0" hangingPunct="1">
        <a:defRPr lang="fi-FI" sz="1800" kern="1200">
          <a:solidFill>
            <a:schemeClr val="tx1"/>
          </a:solidFill>
          <a:latin typeface="+mn-lt"/>
          <a:ea typeface="+mn-ea"/>
          <a:cs typeface="+mn-cs"/>
        </a:defRPr>
      </a:lvl2pPr>
      <a:lvl3pPr marL="914400" algn="l" defTabSz="914400" rtl="0" eaLnBrk="1" latinLnBrk="0" hangingPunct="1">
        <a:defRPr lang="fi-FI" sz="1800" kern="1200">
          <a:solidFill>
            <a:schemeClr val="tx1"/>
          </a:solidFill>
          <a:latin typeface="+mn-lt"/>
          <a:ea typeface="+mn-ea"/>
          <a:cs typeface="+mn-cs"/>
        </a:defRPr>
      </a:lvl3pPr>
      <a:lvl4pPr marL="1371600" algn="l" defTabSz="914400" rtl="0" eaLnBrk="1" latinLnBrk="0" hangingPunct="1">
        <a:defRPr lang="fi-FI" sz="1800" kern="1200">
          <a:solidFill>
            <a:schemeClr val="tx1"/>
          </a:solidFill>
          <a:latin typeface="+mn-lt"/>
          <a:ea typeface="+mn-ea"/>
          <a:cs typeface="+mn-cs"/>
        </a:defRPr>
      </a:lvl4pPr>
      <a:lvl5pPr marL="1828800" algn="l" defTabSz="914400" rtl="0" eaLnBrk="1" latinLnBrk="0" hangingPunct="1">
        <a:defRPr lang="fi-FI" sz="1800" kern="1200">
          <a:solidFill>
            <a:schemeClr val="tx1"/>
          </a:solidFill>
          <a:latin typeface="+mn-lt"/>
          <a:ea typeface="+mn-ea"/>
          <a:cs typeface="+mn-cs"/>
        </a:defRPr>
      </a:lvl5pPr>
      <a:lvl6pPr marL="2286000" algn="l" defTabSz="914400" rtl="0" eaLnBrk="1" latinLnBrk="0" hangingPunct="1">
        <a:defRPr lang="fi-FI" sz="1800" kern="1200">
          <a:solidFill>
            <a:schemeClr val="tx1"/>
          </a:solidFill>
          <a:latin typeface="+mn-lt"/>
          <a:ea typeface="+mn-ea"/>
          <a:cs typeface="+mn-cs"/>
        </a:defRPr>
      </a:lvl6pPr>
      <a:lvl7pPr marL="2743200" algn="l" defTabSz="914400" rtl="0" eaLnBrk="1" latinLnBrk="0" hangingPunct="1">
        <a:defRPr lang="fi-FI" sz="1800" kern="1200">
          <a:solidFill>
            <a:schemeClr val="tx1"/>
          </a:solidFill>
          <a:latin typeface="+mn-lt"/>
          <a:ea typeface="+mn-ea"/>
          <a:cs typeface="+mn-cs"/>
        </a:defRPr>
      </a:lvl7pPr>
      <a:lvl8pPr marL="3200400" algn="l" defTabSz="914400" rtl="0" eaLnBrk="1" latinLnBrk="0" hangingPunct="1">
        <a:defRPr lang="fi-FI" sz="1800" kern="1200">
          <a:solidFill>
            <a:schemeClr val="tx1"/>
          </a:solidFill>
          <a:latin typeface="+mn-lt"/>
          <a:ea typeface="+mn-ea"/>
          <a:cs typeface="+mn-cs"/>
        </a:defRPr>
      </a:lvl8pPr>
      <a:lvl9pPr marL="3657600" algn="l" defTabSz="914400" rtl="0" eaLnBrk="1" latinLnBrk="0" hangingPunct="1">
        <a:defRPr lang="fi-FI"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522413" y="732604"/>
            <a:ext cx="9144000" cy="3123508"/>
          </a:xfrm>
        </p:spPr>
        <p:txBody>
          <a:bodyPr/>
          <a:lstStyle/>
          <a:p>
            <a:r>
              <a:rPr lang="fi-FI" sz="6600">
                <a:latin typeface="Blackadder ITC"/>
              </a:rPr>
              <a:t>Ihmisen psykososiaalinen kehitys varhaisaikuisuudessa, aikuisuudessa ja vanhuudessa</a:t>
            </a:r>
            <a:endParaRPr lang="fi-FI" sz="4800">
              <a:latin typeface="Blackadder ITC"/>
            </a:endParaRPr>
          </a:p>
        </p:txBody>
      </p:sp>
      <p:sp>
        <p:nvSpPr>
          <p:cNvPr id="3" name="Alaotsikko 2"/>
          <p:cNvSpPr>
            <a:spLocks noGrp="1"/>
          </p:cNvSpPr>
          <p:nvPr>
            <p:ph type="subTitle" idx="1"/>
          </p:nvPr>
        </p:nvSpPr>
        <p:spPr/>
        <p:txBody>
          <a:bodyPr vert="horz" lIns="91440" tIns="45720" rIns="91440" bIns="45720" rtlCol="0" anchor="t">
            <a:normAutofit/>
          </a:bodyPr>
          <a:lstStyle/>
          <a:p>
            <a:r>
              <a:rPr lang="fi-FI" dirty="0" err="1">
                <a:latin typeface="Blackadder ITC"/>
                <a:cs typeface="Segoe UI"/>
              </a:rPr>
              <a:t>Marju</a:t>
            </a:r>
            <a:r>
              <a:rPr lang="fi-FI" dirty="0">
                <a:latin typeface="Blackadder ITC"/>
                <a:cs typeface="Segoe UI"/>
              </a:rPr>
              <a:t>, Laura ja </a:t>
            </a:r>
            <a:r>
              <a:rPr lang="fi-FI" dirty="0" err="1">
                <a:latin typeface="Blackadder ITC"/>
                <a:cs typeface="Segoe UI"/>
              </a:rPr>
              <a:t>Ninna</a:t>
            </a:r>
            <a:r>
              <a:rPr lang="fi-FI" dirty="0">
                <a:latin typeface="Blackadder ITC"/>
                <a:cs typeface="Segoe UI"/>
              </a:rPr>
              <a:t> / 2021</a:t>
            </a:r>
            <a:endParaRPr lang="fi-FI" dirty="0">
              <a:latin typeface="Blackadder ITC"/>
            </a:endParaRPr>
          </a:p>
        </p:txBody>
      </p:sp>
    </p:spTree>
    <p:extLst>
      <p:ext uri="{BB962C8B-B14F-4D97-AF65-F5344CB8AC3E}">
        <p14:creationId xmlns:p14="http://schemas.microsoft.com/office/powerpoint/2010/main" val="1920111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76872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endParaRPr lang="fi-FI"/>
          </a:p>
        </p:txBody>
      </p:sp>
      <p:sp>
        <p:nvSpPr>
          <p:cNvPr id="6" name="Tekstin paikkamerkki 5"/>
          <p:cNvSpPr>
            <a:spLocks noGrp="1"/>
          </p:cNvSpPr>
          <p:nvPr>
            <p:ph type="body" idx="1"/>
          </p:nvPr>
        </p:nvSpPr>
        <p:spPr/>
        <p:txBody>
          <a:bodyPr/>
          <a:lstStyle/>
          <a:p>
            <a:endParaRPr lang="fi-FI"/>
          </a:p>
        </p:txBody>
      </p:sp>
    </p:spTree>
    <p:extLst>
      <p:ext uri="{BB962C8B-B14F-4D97-AF65-F5344CB8AC3E}">
        <p14:creationId xmlns:p14="http://schemas.microsoft.com/office/powerpoint/2010/main" val="1053482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endParaRPr lang="fi-FI"/>
          </a:p>
        </p:txBody>
      </p:sp>
      <p:sp>
        <p:nvSpPr>
          <p:cNvPr id="6" name="Tekstin paikkamerkki 5"/>
          <p:cNvSpPr>
            <a:spLocks noGrp="1"/>
          </p:cNvSpPr>
          <p:nvPr>
            <p:ph type="body" idx="1"/>
          </p:nvPr>
        </p:nvSpPr>
        <p:spPr/>
        <p:txBody>
          <a:bodyPr/>
          <a:lstStyle/>
          <a:p>
            <a:endParaRPr lang="fi-FI"/>
          </a:p>
        </p:txBody>
      </p:sp>
      <p:sp>
        <p:nvSpPr>
          <p:cNvPr id="7" name="Sisällön paikkamerkki 6"/>
          <p:cNvSpPr>
            <a:spLocks noGrp="1"/>
          </p:cNvSpPr>
          <p:nvPr>
            <p:ph sz="half" idx="2"/>
          </p:nvPr>
        </p:nvSpPr>
        <p:spPr/>
        <p:txBody>
          <a:bodyPr/>
          <a:lstStyle/>
          <a:p>
            <a:endParaRPr lang="fi-FI"/>
          </a:p>
        </p:txBody>
      </p:sp>
      <p:sp>
        <p:nvSpPr>
          <p:cNvPr id="8" name="Tekstin paikkamerkki 7"/>
          <p:cNvSpPr>
            <a:spLocks noGrp="1"/>
          </p:cNvSpPr>
          <p:nvPr>
            <p:ph type="body" sz="quarter" idx="3"/>
          </p:nvPr>
        </p:nvSpPr>
        <p:spPr/>
        <p:txBody>
          <a:bodyPr/>
          <a:lstStyle/>
          <a:p>
            <a:endParaRPr lang="fi-FI"/>
          </a:p>
        </p:txBody>
      </p:sp>
      <p:sp>
        <p:nvSpPr>
          <p:cNvPr id="9" name="Sisällön paikkamerkki 8"/>
          <p:cNvSpPr>
            <a:spLocks noGrp="1"/>
          </p:cNvSpPr>
          <p:nvPr>
            <p:ph sz="quarter" idx="4"/>
          </p:nvPr>
        </p:nvSpPr>
        <p:spPr/>
        <p:txBody>
          <a:bodyPr/>
          <a:lstStyle/>
          <a:p>
            <a:endParaRPr lang="fi-FI"/>
          </a:p>
        </p:txBody>
      </p:sp>
    </p:spTree>
    <p:extLst>
      <p:ext uri="{BB962C8B-B14F-4D97-AF65-F5344CB8AC3E}">
        <p14:creationId xmlns:p14="http://schemas.microsoft.com/office/powerpoint/2010/main" val="4207042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endParaRPr lang="fi-FI"/>
          </a:p>
        </p:txBody>
      </p:sp>
    </p:spTree>
    <p:extLst>
      <p:ext uri="{BB962C8B-B14F-4D97-AF65-F5344CB8AC3E}">
        <p14:creationId xmlns:p14="http://schemas.microsoft.com/office/powerpoint/2010/main" val="142734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440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endParaRPr lang="fi-FI"/>
          </a:p>
        </p:txBody>
      </p:sp>
      <p:sp>
        <p:nvSpPr>
          <p:cNvPr id="6" name="Sisällön paikkamerkki 5"/>
          <p:cNvSpPr>
            <a:spLocks noGrp="1"/>
          </p:cNvSpPr>
          <p:nvPr>
            <p:ph idx="1"/>
          </p:nvPr>
        </p:nvSpPr>
        <p:spPr/>
        <p:txBody>
          <a:bodyPr/>
          <a:lstStyle/>
          <a:p>
            <a:endParaRPr lang="fi-FI"/>
          </a:p>
        </p:txBody>
      </p:sp>
      <p:sp>
        <p:nvSpPr>
          <p:cNvPr id="7" name="Tekstin paikkamerkki 6"/>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4139542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p:cNvSpPr>
            <a:spLocks noGrp="1"/>
          </p:cNvSpPr>
          <p:nvPr>
            <p:ph type="title"/>
          </p:nvPr>
        </p:nvSpPr>
        <p:spPr/>
        <p:txBody>
          <a:bodyPr/>
          <a:lstStyle/>
          <a:p>
            <a:endParaRPr lang="fi-FI"/>
          </a:p>
        </p:txBody>
      </p:sp>
      <p:sp>
        <p:nvSpPr>
          <p:cNvPr id="6" name="Kuvan paikkamerkki 5"/>
          <p:cNvSpPr>
            <a:spLocks noGrp="1"/>
          </p:cNvSpPr>
          <p:nvPr>
            <p:ph type="pic" idx="1"/>
          </p:nvPr>
        </p:nvSpPr>
        <p:spPr/>
      </p:sp>
      <p:sp>
        <p:nvSpPr>
          <p:cNvPr id="7" name="Tekstin paikkamerkki 6"/>
          <p:cNvSpPr>
            <a:spLocks noGrp="1"/>
          </p:cNvSpPr>
          <p:nvPr>
            <p:ph type="body" sz="half" idx="2"/>
          </p:nvPr>
        </p:nvSpPr>
        <p:spPr/>
        <p:txBody>
          <a:bodyPr/>
          <a:lstStyle/>
          <a:p>
            <a:endParaRPr lang="fi-FI"/>
          </a:p>
        </p:txBody>
      </p:sp>
    </p:spTree>
    <p:extLst>
      <p:ext uri="{BB962C8B-B14F-4D97-AF65-F5344CB8AC3E}">
        <p14:creationId xmlns:p14="http://schemas.microsoft.com/office/powerpoint/2010/main" val="822588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Otsikko 12"/>
          <p:cNvSpPr>
            <a:spLocks noGrp="1"/>
          </p:cNvSpPr>
          <p:nvPr>
            <p:ph type="title"/>
          </p:nvPr>
        </p:nvSpPr>
        <p:spPr/>
        <p:txBody>
          <a:bodyPr>
            <a:normAutofit fontScale="90000"/>
          </a:bodyPr>
          <a:lstStyle/>
          <a:p>
            <a:r>
              <a:rPr lang="fi-FI" sz="6600">
                <a:latin typeface="Blackadder ITC"/>
              </a:rPr>
              <a:t>Psykososiaalinen kehitys = persoonallisuuden, tunne- elämän ja sosiaalisuuden kehitys</a:t>
            </a:r>
          </a:p>
        </p:txBody>
      </p:sp>
      <p:sp>
        <p:nvSpPr>
          <p:cNvPr id="14" name="Sisällön paikkamerkki 13"/>
          <p:cNvSpPr>
            <a:spLocks noGrp="1"/>
          </p:cNvSpPr>
          <p:nvPr>
            <p:ph idx="1"/>
          </p:nvPr>
        </p:nvSpPr>
        <p:spPr/>
        <p:txBody>
          <a:bodyPr vert="horz" lIns="91440" tIns="45720" rIns="91440" bIns="45720" rtlCol="0" anchor="t">
            <a:normAutofit fontScale="85000" lnSpcReduction="10000"/>
          </a:bodyPr>
          <a:lstStyle/>
          <a:p>
            <a:r>
              <a:rPr lang="fi-FI">
                <a:latin typeface="Segoe UI"/>
                <a:cs typeface="Segoe UI"/>
              </a:rPr>
              <a:t>Psykoanalyytikko Erik H. Eriksonin mukaan ihmisen kehitys on biologisen kypsymisen, sosiaalisten suhteiden muodostuksen ja egon toiminnan tulosta. Elämänsä eri kehitysvaiheissa yksilö kohtaa kehityshaasteita ja - tehtäviä, jotka ovat erilaisia vaatimuksia ympäristön taholta ja muutoksia yksilössä. Eriksonin mukaan kunkin ikäkauden kehityshaaste saa aikaan kehityskriisin, joiden tarkoituksena on luoda yksilössä uusia valmiuksia ja kykyjä. Psyykkinen työ saa yksilön ponnistelemaan kriisin ja muutoksen läpi sekä kasvamaan uusiin haasteisiin. Kehitysvaiheen / kehityskriisin työstämisen myötä yksilön persoonallisuuden perustunteet muotoutuvat, ja hänellä on käytössään sekä positiivisen että negatiisen puolen sisältävä uusi sisäinen voima. </a:t>
            </a:r>
            <a:endParaRPr lang="fi-FI"/>
          </a:p>
          <a:p>
            <a:r>
              <a:rPr lang="fi-FI">
                <a:latin typeface="Segoe UI"/>
                <a:cs typeface="Segoe UI"/>
              </a:rPr>
              <a:t>ELÄMÄNKAARI = Elämänkaaripsykologiassa keskitytään tarkastelemaan ihmisen kehitystä kokonaisuudessaan kuvaten ja selvittäen kaikille yhteisiä, elämänkaaren eri vaiheisiin liittyviä muutoksia.</a:t>
            </a:r>
          </a:p>
          <a:p>
            <a:r>
              <a:rPr lang="fi-FI">
                <a:latin typeface="Segoe UI"/>
                <a:cs typeface="Segoe UI"/>
              </a:rPr>
              <a:t>ELÄMÄNKULKU = jokaisen ihmisen oma kokemuksellinen elämänkerta, jossa korostuu ainutlaatuisuus</a:t>
            </a:r>
            <a:endParaRPr lang="fi-FI"/>
          </a:p>
        </p:txBody>
      </p:sp>
    </p:spTree>
    <p:extLst>
      <p:ext uri="{BB962C8B-B14F-4D97-AF65-F5344CB8AC3E}">
        <p14:creationId xmlns:p14="http://schemas.microsoft.com/office/powerpoint/2010/main" val="2128536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A77A40F-A64C-4880-B772-C4F61DE98103}"/>
              </a:ext>
            </a:extLst>
          </p:cNvPr>
          <p:cNvSpPr>
            <a:spLocks noGrp="1"/>
          </p:cNvSpPr>
          <p:nvPr>
            <p:ph type="title"/>
          </p:nvPr>
        </p:nvSpPr>
        <p:spPr>
          <a:xfrm>
            <a:off x="2249175" y="274638"/>
            <a:ext cx="8417237" cy="1020762"/>
          </a:xfrm>
        </p:spPr>
        <p:txBody>
          <a:bodyPr>
            <a:normAutofit fontScale="90000"/>
          </a:bodyPr>
          <a:lstStyle/>
          <a:p>
            <a:r>
              <a:rPr lang="fi-FI" sz="6600">
                <a:latin typeface="Blackadder ITC"/>
              </a:rPr>
              <a:t>Varhaisaikuisuus</a:t>
            </a:r>
            <a:endParaRPr lang="fi-FI"/>
          </a:p>
        </p:txBody>
      </p:sp>
      <p:sp>
        <p:nvSpPr>
          <p:cNvPr id="3" name="Sisällön paikkamerkki 2">
            <a:extLst>
              <a:ext uri="{FF2B5EF4-FFF2-40B4-BE49-F238E27FC236}">
                <a16:creationId xmlns:a16="http://schemas.microsoft.com/office/drawing/2014/main" id="{B70BC2F8-8C9E-4925-AE4A-C6CEFBE561E9}"/>
              </a:ext>
            </a:extLst>
          </p:cNvPr>
          <p:cNvSpPr>
            <a:spLocks noGrp="1"/>
          </p:cNvSpPr>
          <p:nvPr>
            <p:ph idx="1"/>
          </p:nvPr>
        </p:nvSpPr>
        <p:spPr/>
        <p:txBody>
          <a:bodyPr vert="horz" lIns="91440" tIns="45720" rIns="91440" bIns="45720" rtlCol="0" anchor="t">
            <a:normAutofit fontScale="85000" lnSpcReduction="20000"/>
          </a:bodyPr>
          <a:lstStyle/>
          <a:p>
            <a:r>
              <a:rPr lang="fi-FI">
                <a:latin typeface="Segoe UI"/>
                <a:cs typeface="Segoe UI"/>
              </a:rPr>
              <a:t>Varhaisaikuisuuden kehitystehtäviä ovat esim. elinkumppanin tai puolison valinta, perheen perustaminen, työelämään siirtyminen, vastuun ottaminen, vertaisryhmän ja ystävien hankkiminen.</a:t>
            </a:r>
          </a:p>
          <a:p>
            <a:r>
              <a:rPr lang="fi-FI">
                <a:latin typeface="Segoe UI"/>
                <a:cs typeface="Segoe UI"/>
              </a:rPr>
              <a:t>Kehitystehtävien onnistunut ratkaisu luo </a:t>
            </a:r>
            <a:r>
              <a:rPr lang="fi-FI" err="1">
                <a:latin typeface="Segoe UI"/>
                <a:cs typeface="Segoe UI"/>
              </a:rPr>
              <a:t>Havinghurstin</a:t>
            </a:r>
            <a:r>
              <a:rPr lang="fi-FI">
                <a:latin typeface="Segoe UI"/>
                <a:cs typeface="Segoe UI"/>
              </a:rPr>
              <a:t> mukaan pohjaa hyvinvoinnille ja myöhemmälle myönteiselle kehitykselle.</a:t>
            </a:r>
          </a:p>
          <a:p>
            <a:r>
              <a:rPr lang="fi-FI">
                <a:latin typeface="Segoe UI"/>
                <a:cs typeface="Segoe UI"/>
              </a:rPr>
              <a:t>Eriksonin teoriassa varhaisaikuisuuden kriisi on LÄHEISYYS- ERISTÄYTYMINEN. </a:t>
            </a:r>
          </a:p>
          <a:p>
            <a:r>
              <a:rPr lang="fi-FI">
                <a:latin typeface="Segoe UI"/>
                <a:cs typeface="Segoe UI"/>
              </a:rPr>
              <a:t>Kehityshaasteena läheisyyden saavuttaminen, riippumattomuus ja vastavuoroisuus ihmissuhteissa</a:t>
            </a:r>
            <a:endParaRPr lang="fi-FI"/>
          </a:p>
          <a:p>
            <a:r>
              <a:rPr lang="fi-FI">
                <a:latin typeface="Segoe UI"/>
                <a:cs typeface="Segoe UI"/>
              </a:rPr>
              <a:t>Vähän yli 20- vuotiaana ihminen on fyysisen kehityksensä huipulla, mm. Terveys ja hedelmällisyys ovat huipussaan</a:t>
            </a:r>
            <a:endParaRPr lang="fi-FI"/>
          </a:p>
          <a:p>
            <a:r>
              <a:rPr lang="fi-FI">
                <a:latin typeface="Segoe UI"/>
                <a:cs typeface="Segoe UI"/>
              </a:rPr>
              <a:t>Rakastumisen regressio : paluu vauvaiän kaltaiseen symbioosiin suhteessa rakastettuun ( psykodynaaminen käsitys )</a:t>
            </a:r>
            <a:endParaRPr lang="fi-FI"/>
          </a:p>
          <a:p>
            <a:endParaRPr lang="fi-FI"/>
          </a:p>
        </p:txBody>
      </p:sp>
    </p:spTree>
    <p:extLst>
      <p:ext uri="{BB962C8B-B14F-4D97-AF65-F5344CB8AC3E}">
        <p14:creationId xmlns:p14="http://schemas.microsoft.com/office/powerpoint/2010/main" val="31075024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FB43FA7-02FA-4D8B-8BFC-6B5307189DF0}"/>
              </a:ext>
            </a:extLst>
          </p:cNvPr>
          <p:cNvSpPr>
            <a:spLocks noGrp="1"/>
          </p:cNvSpPr>
          <p:nvPr>
            <p:ph type="title"/>
          </p:nvPr>
        </p:nvSpPr>
        <p:spPr/>
        <p:txBody>
          <a:bodyPr>
            <a:normAutofit fontScale="90000"/>
          </a:bodyPr>
          <a:lstStyle/>
          <a:p>
            <a:r>
              <a:rPr lang="fi-FI" sz="6600">
                <a:latin typeface="Blackadder ITC"/>
              </a:rPr>
              <a:t>Keski- ikä  ( 35-65 v.)</a:t>
            </a:r>
            <a:endParaRPr lang="fi-FI" sz="6600">
              <a:latin typeface="Edwardian Script ITC"/>
            </a:endParaRPr>
          </a:p>
        </p:txBody>
      </p:sp>
      <p:sp>
        <p:nvSpPr>
          <p:cNvPr id="3" name="Sisällön paikkamerkki 2">
            <a:extLst>
              <a:ext uri="{FF2B5EF4-FFF2-40B4-BE49-F238E27FC236}">
                <a16:creationId xmlns:a16="http://schemas.microsoft.com/office/drawing/2014/main" id="{0B3FCD48-1EBD-4D2F-A36F-396A4E2FFC2F}"/>
              </a:ext>
            </a:extLst>
          </p:cNvPr>
          <p:cNvSpPr>
            <a:spLocks noGrp="1"/>
          </p:cNvSpPr>
          <p:nvPr>
            <p:ph idx="1"/>
          </p:nvPr>
        </p:nvSpPr>
        <p:spPr/>
        <p:txBody>
          <a:bodyPr vert="horz" lIns="91440" tIns="45720" rIns="91440" bIns="45720" rtlCol="0" anchor="t">
            <a:normAutofit/>
          </a:bodyPr>
          <a:lstStyle/>
          <a:p>
            <a:r>
              <a:rPr lang="fi-FI">
                <a:latin typeface="Segoe UI"/>
                <a:cs typeface="Segoe UI"/>
              </a:rPr>
              <a:t>LUOVUUS, TUOTTAVUUS- LAMAANTUMINEN</a:t>
            </a:r>
          </a:p>
          <a:p>
            <a:r>
              <a:rPr lang="fi-FI">
                <a:latin typeface="Segoe UI"/>
                <a:cs typeface="Segoe UI"/>
              </a:rPr>
              <a:t>Tuottavuus tarkoittaa suuntautumista uusiin tehtäviin, harrastuksiin ja vastuuseen sekä huolehtimista siitä, mitä on tähän mennessä saanut aikaan.</a:t>
            </a:r>
          </a:p>
          <a:p>
            <a:r>
              <a:rPr lang="fi-FI">
                <a:latin typeface="Segoe UI"/>
                <a:cs typeface="Segoe UI"/>
              </a:rPr>
              <a:t>Lamaantuminen tarkoittaa käpertymistä sisäänpäin omaan itseensä.</a:t>
            </a:r>
          </a:p>
          <a:p>
            <a:r>
              <a:rPr lang="fi-FI">
                <a:latin typeface="Segoe UI"/>
                <a:cs typeface="Segoe UI"/>
              </a:rPr>
              <a:t>Yksilöiden väliset erot kehityksessä ovat suuret.</a:t>
            </a:r>
          </a:p>
          <a:p>
            <a:r>
              <a:rPr lang="fi-FI">
                <a:latin typeface="Segoe UI"/>
                <a:cs typeface="Segoe UI"/>
              </a:rPr>
              <a:t>Uudet merkitykset tai henkisen kasvun pysähtyminen.</a:t>
            </a:r>
            <a:endParaRPr lang="fi-FI"/>
          </a:p>
        </p:txBody>
      </p:sp>
    </p:spTree>
    <p:extLst>
      <p:ext uri="{BB962C8B-B14F-4D97-AF65-F5344CB8AC3E}">
        <p14:creationId xmlns:p14="http://schemas.microsoft.com/office/powerpoint/2010/main" val="1081211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C8B9AB0-38AA-4078-8574-7B57A2D5DA86}"/>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3D238C6B-88D3-4662-9C1E-45C3963C728D}"/>
              </a:ext>
            </a:extLst>
          </p:cNvPr>
          <p:cNvSpPr>
            <a:spLocks noGrp="1"/>
          </p:cNvSpPr>
          <p:nvPr>
            <p:ph idx="1"/>
          </p:nvPr>
        </p:nvSpPr>
        <p:spPr/>
        <p:txBody>
          <a:bodyPr vert="horz" lIns="91440" tIns="45720" rIns="91440" bIns="45720" rtlCol="0" anchor="t">
            <a:normAutofit/>
          </a:bodyPr>
          <a:lstStyle/>
          <a:p>
            <a:r>
              <a:rPr lang="fi-FI">
                <a:latin typeface="Segoe UI"/>
                <a:cs typeface="Segoe UI"/>
              </a:rPr>
              <a:t>40- 50- vuotias saavuttaa usein oman sisäisen itsenäisyyden, vaikuttaa monipuolisesti omassa ympäristössään, kehittää itseään, harrastaa ja opettelee uusia asioita. Keski- ikäinen miettii sitä, mitä vielä kerkeää tehdä elämässään. Voisiko vielä opiskella uuden ammatin, kun matkaa eläkeikään vielä on.</a:t>
            </a:r>
          </a:p>
          <a:p>
            <a:r>
              <a:rPr lang="fi-FI">
                <a:latin typeface="Segoe UI"/>
                <a:cs typeface="Segoe UI"/>
              </a:rPr>
              <a:t>Paljon elämänkokemusta</a:t>
            </a:r>
          </a:p>
          <a:p>
            <a:r>
              <a:rPr lang="fi-FI">
                <a:latin typeface="Segoe UI"/>
                <a:cs typeface="Segoe UI"/>
              </a:rPr>
              <a:t>Halu huolehtia muista ja yhteiskunnasta on onnistunut keski- iän kriisin ratkaisu .</a:t>
            </a:r>
          </a:p>
          <a:p>
            <a:r>
              <a:rPr lang="fi-FI">
                <a:latin typeface="Segoe UI"/>
                <a:cs typeface="Segoe UI"/>
              </a:rPr>
              <a:t>Aikuisten välillä fyysiset, psyykkiset ja sosiaaliset erot ovat suuria.</a:t>
            </a:r>
          </a:p>
          <a:p>
            <a:endParaRPr lang="fi-FI"/>
          </a:p>
        </p:txBody>
      </p:sp>
    </p:spTree>
    <p:extLst>
      <p:ext uri="{BB962C8B-B14F-4D97-AF65-F5344CB8AC3E}">
        <p14:creationId xmlns:p14="http://schemas.microsoft.com/office/powerpoint/2010/main" val="31540274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CE14A3D-3ECA-4E3B-9AE4-076ECCC6B89C}"/>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6DB29BF4-2F63-407B-881E-E611137C3079}"/>
              </a:ext>
            </a:extLst>
          </p:cNvPr>
          <p:cNvSpPr>
            <a:spLocks noGrp="1"/>
          </p:cNvSpPr>
          <p:nvPr>
            <p:ph idx="1"/>
          </p:nvPr>
        </p:nvSpPr>
        <p:spPr/>
        <p:txBody>
          <a:bodyPr vert="horz" lIns="91440" tIns="45720" rIns="91440" bIns="45720" rtlCol="0" anchor="t">
            <a:normAutofit lnSpcReduction="10000"/>
          </a:bodyPr>
          <a:lstStyle/>
          <a:p>
            <a:r>
              <a:rPr lang="fi-FI">
                <a:latin typeface="Segoe UI"/>
                <a:cs typeface="Segoe UI"/>
              </a:rPr>
              <a:t>Työttömyys, sairaudet, yksinäisyys ja muut haasteelliset elämäntilanteet saattavat johtaa aikuisen lamaantumiseen, </a:t>
            </a:r>
            <a:r>
              <a:rPr lang="fi-FI" err="1">
                <a:latin typeface="Segoe UI"/>
                <a:cs typeface="Segoe UI"/>
              </a:rPr>
              <a:t>sisäänpäinkääntyneisyyteen</a:t>
            </a:r>
            <a:r>
              <a:rPr lang="fi-FI">
                <a:latin typeface="Segoe UI"/>
                <a:cs typeface="Segoe UI"/>
              </a:rPr>
              <a:t> ja osattomuuteen. Silloin henkinen kasvu ei etene.</a:t>
            </a:r>
          </a:p>
          <a:p>
            <a:r>
              <a:rPr lang="fi-FI">
                <a:latin typeface="Segoe UI"/>
                <a:cs typeface="Segoe UI"/>
              </a:rPr>
              <a:t>Parisuhde saattaa katketa = ero, " uusi kierros " </a:t>
            </a:r>
            <a:r>
              <a:rPr lang="fi-FI" err="1">
                <a:latin typeface="Segoe UI"/>
                <a:cs typeface="Segoe UI"/>
              </a:rPr>
              <a:t>jne</a:t>
            </a:r>
            <a:r>
              <a:rPr lang="fi-FI">
                <a:latin typeface="Segoe UI"/>
                <a:cs typeface="Segoe UI"/>
              </a:rPr>
              <a:t>, riippuu tietenkin siitä onko aikaisemminkaan elämässään </a:t>
            </a:r>
            <a:r>
              <a:rPr lang="fi-FI" err="1">
                <a:latin typeface="Segoe UI"/>
                <a:cs typeface="Segoe UI"/>
              </a:rPr>
              <a:t>parisuhteillut</a:t>
            </a:r>
            <a:r>
              <a:rPr lang="fi-FI">
                <a:latin typeface="Segoe UI"/>
                <a:cs typeface="Segoe UI"/>
              </a:rPr>
              <a:t>..</a:t>
            </a:r>
          </a:p>
          <a:p>
            <a:r>
              <a:rPr lang="fi-FI">
                <a:latin typeface="Segoe UI"/>
                <a:cs typeface="Segoe UI"/>
              </a:rPr>
              <a:t>" Viidenkympin villitys = kaikki uusiksi, nuorekkaita juttuja kaivataan esim. Moottoripyörän hankinta, puolison vaihtaminen nuorempaan, kaikenlaisen uuden ja erilaisen mullistavan etsiminen. Perinteisten normien rikkominen, kapinointi ikääntymistä vastaan. Mielenrauhan saavuttaminen tai kriisin aiheuttama levottomuus.</a:t>
            </a:r>
            <a:endParaRPr lang="fi-FI"/>
          </a:p>
        </p:txBody>
      </p:sp>
    </p:spTree>
    <p:extLst>
      <p:ext uri="{BB962C8B-B14F-4D97-AF65-F5344CB8AC3E}">
        <p14:creationId xmlns:p14="http://schemas.microsoft.com/office/powerpoint/2010/main" val="3371539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6D7EBC3-6557-43C0-9DBF-86BDEA8C11EC}"/>
              </a:ext>
            </a:extLst>
          </p:cNvPr>
          <p:cNvSpPr>
            <a:spLocks noGrp="1"/>
          </p:cNvSpPr>
          <p:nvPr>
            <p:ph type="title"/>
          </p:nvPr>
        </p:nvSpPr>
        <p:spPr/>
        <p:txBody>
          <a:bodyPr/>
          <a:lstStyle/>
          <a:p>
            <a:endParaRPr lang="fi-FI"/>
          </a:p>
        </p:txBody>
      </p:sp>
      <p:sp>
        <p:nvSpPr>
          <p:cNvPr id="3" name="Sisällön paikkamerkki 2">
            <a:extLst>
              <a:ext uri="{FF2B5EF4-FFF2-40B4-BE49-F238E27FC236}">
                <a16:creationId xmlns:a16="http://schemas.microsoft.com/office/drawing/2014/main" id="{6F3DFA48-5961-4F43-B077-52979C114B48}"/>
              </a:ext>
            </a:extLst>
          </p:cNvPr>
          <p:cNvSpPr>
            <a:spLocks noGrp="1"/>
          </p:cNvSpPr>
          <p:nvPr>
            <p:ph idx="1"/>
          </p:nvPr>
        </p:nvSpPr>
        <p:spPr/>
        <p:txBody>
          <a:bodyPr vert="horz" lIns="91440" tIns="45720" rIns="91440" bIns="45720" rtlCol="0" anchor="t">
            <a:normAutofit fontScale="92500" lnSpcReduction="10000"/>
          </a:bodyPr>
          <a:lstStyle/>
          <a:p>
            <a:r>
              <a:rPr lang="fi-FI">
                <a:latin typeface="Segoe UI"/>
                <a:cs typeface="Segoe UI"/>
              </a:rPr>
              <a:t>Halutaan tukea esim. Teini-ikäisen  lapsensa kasvua, joudutaan mukautumaan esim. Omien vanhempien ikääntymiseen ja siitä seuraaviin mahdollisiin tuen tarpeisiin. Omaa aikaa voi työssäkäynnin ja itsensä toteuttamisen, oman ydinperheen  lisäksi mennä tietenkin myös vanhenevien vanhempien asioiden hoitoon. </a:t>
            </a:r>
            <a:endParaRPr lang="fi-FI"/>
          </a:p>
          <a:p>
            <a:r>
              <a:rPr lang="fi-FI">
                <a:latin typeface="Segoe UI"/>
                <a:cs typeface="Segoe UI"/>
              </a:rPr>
              <a:t>Älykkyys on pitkittäistutkimusten mukaan huipussaan n. 45- 50- vuotiaana.</a:t>
            </a:r>
          </a:p>
          <a:p>
            <a:r>
              <a:rPr lang="fi-FI">
                <a:latin typeface="Segoe UI"/>
                <a:cs typeface="Segoe UI"/>
              </a:rPr>
              <a:t>Osa aikuisista saavuttaa postformaalisen ajattelun vaiheen (PIAGET) .Aikuinen ihminen ymmärtää oman ajattelunsa rajallisuuden ja suhteellisuuden. Ymmärretään että tieto, totuus tai elämäntavat ovat suhteellisia, yhtä ehdotonta totuutta ei ole. Kyky epäillä ja asettaa kritiikin alle omatkin ajattelutavat, "oikeassa oleminen ", katsomuksellisuus jne.</a:t>
            </a:r>
            <a:endParaRPr lang="fi-FI"/>
          </a:p>
        </p:txBody>
      </p:sp>
    </p:spTree>
    <p:extLst>
      <p:ext uri="{BB962C8B-B14F-4D97-AF65-F5344CB8AC3E}">
        <p14:creationId xmlns:p14="http://schemas.microsoft.com/office/powerpoint/2010/main" val="40981599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DA7A0848-7D9F-4A2A-80C4-E561DAD1F93E}"/>
              </a:ext>
            </a:extLst>
          </p:cNvPr>
          <p:cNvSpPr>
            <a:spLocks noGrp="1"/>
          </p:cNvSpPr>
          <p:nvPr>
            <p:ph type="title"/>
          </p:nvPr>
        </p:nvSpPr>
        <p:spPr>
          <a:xfrm>
            <a:off x="3121288" y="274638"/>
            <a:ext cx="7545124" cy="1020762"/>
          </a:xfrm>
        </p:spPr>
        <p:txBody>
          <a:bodyPr>
            <a:normAutofit fontScale="90000"/>
          </a:bodyPr>
          <a:lstStyle/>
          <a:p>
            <a:r>
              <a:rPr lang="fi-FI" sz="6600" dirty="0">
                <a:latin typeface="Blackadder ITC"/>
              </a:rPr>
              <a:t>Vanhuus</a:t>
            </a:r>
            <a:endParaRPr lang="fi-FI" dirty="0"/>
          </a:p>
        </p:txBody>
      </p:sp>
      <p:sp>
        <p:nvSpPr>
          <p:cNvPr id="3" name="Sisällön paikkamerkki 2">
            <a:extLst>
              <a:ext uri="{FF2B5EF4-FFF2-40B4-BE49-F238E27FC236}">
                <a16:creationId xmlns:a16="http://schemas.microsoft.com/office/drawing/2014/main" id="{25E589FB-DA84-4AB4-87C0-92BAB8D86E2C}"/>
              </a:ext>
            </a:extLst>
          </p:cNvPr>
          <p:cNvSpPr>
            <a:spLocks noGrp="1"/>
          </p:cNvSpPr>
          <p:nvPr>
            <p:ph idx="1"/>
          </p:nvPr>
        </p:nvSpPr>
        <p:spPr/>
        <p:txBody>
          <a:bodyPr vert="horz" lIns="91440" tIns="45720" rIns="91440" bIns="45720" rtlCol="0" anchor="t">
            <a:normAutofit fontScale="55000" lnSpcReduction="20000"/>
          </a:bodyPr>
          <a:lstStyle/>
          <a:p>
            <a:r>
              <a:rPr lang="fi-FI" dirty="0">
                <a:latin typeface="Segoe UI"/>
                <a:cs typeface="Segoe UI"/>
              </a:rPr>
              <a:t>MINÄN EHEYS- EPÄTOIVO JA KATKERUUS</a:t>
            </a:r>
          </a:p>
          <a:p>
            <a:r>
              <a:rPr lang="fi-FI" dirty="0">
                <a:latin typeface="Segoe UI"/>
                <a:cs typeface="Segoe UI"/>
              </a:rPr>
              <a:t>Eletyn elämän arvioinnin aikaa</a:t>
            </a:r>
            <a:endParaRPr lang="fi-FI" dirty="0"/>
          </a:p>
          <a:p>
            <a:r>
              <a:rPr lang="fi-FI" dirty="0">
                <a:latin typeface="Segoe UI"/>
                <a:cs typeface="Segoe UI"/>
              </a:rPr>
              <a:t>Voi kiinnostua aktiivisesti elämän merkityksestä tai lukkiutua kuoleman pelkoon.</a:t>
            </a:r>
          </a:p>
          <a:p>
            <a:r>
              <a:rPr lang="fi-FI" dirty="0">
                <a:latin typeface="Segoe UI"/>
                <a:cs typeface="Segoe UI"/>
              </a:rPr>
              <a:t>Ihminen, joka kohtaa vanhuuden siihen kuuluvine kokemuksineen ja kehitystehtävineen, saavuttaa minän integraation, eheyden.</a:t>
            </a:r>
          </a:p>
          <a:p>
            <a:r>
              <a:rPr lang="fi-FI" dirty="0">
                <a:latin typeface="Segoe UI"/>
                <a:cs typeface="Segoe UI"/>
              </a:rPr>
              <a:t>Vanhuuden kehitystehtävän eli minän eheyden ja riippumattomuuden kokemukseen vaikuttavat monet asiat , esim. Käsitys omasta itsestä ja eletystä elämästä, kyky ilmaista omia tunteita ja muistella mennyttä, elämänasenne, mahdollisuus valita ja tulla kuulluksi, ihmissuhteet, ympäristön virikkeet, arvostavat asenteet vanhusta kohtaan, taloudellinen tilanne ja terveydentila ja toimintakyky.</a:t>
            </a:r>
          </a:p>
          <a:p>
            <a:r>
              <a:rPr lang="fi-FI" dirty="0">
                <a:latin typeface="Segoe UI"/>
                <a:cs typeface="Segoe UI"/>
              </a:rPr>
              <a:t>Usein ihminen suuntaa eläkkeelle siirtyessään huomionsa yhteiskunnallisista ja työelämän arvoista sisäisempiin arvoihin.</a:t>
            </a:r>
          </a:p>
          <a:p>
            <a:r>
              <a:rPr lang="fi-FI" dirty="0">
                <a:latin typeface="Segoe UI"/>
                <a:cs typeface="Segoe UI"/>
              </a:rPr>
              <a:t>Kehollisiin muutoksiin sopeutuminen keskeinen kehityshaaste.</a:t>
            </a:r>
            <a:endParaRPr lang="fi-FI" dirty="0"/>
          </a:p>
          <a:p>
            <a:r>
              <a:rPr lang="fi-FI" dirty="0">
                <a:latin typeface="Segoe UI"/>
                <a:cs typeface="Segoe UI"/>
              </a:rPr>
              <a:t>Muuttuneet roolit ( eläkeläinen, isovanhempi ) ja myös epävarmuutta rooleista.</a:t>
            </a:r>
          </a:p>
          <a:p>
            <a:r>
              <a:rPr lang="fi-FI" dirty="0">
                <a:latin typeface="Segoe UI"/>
                <a:cs typeface="Segoe UI"/>
              </a:rPr>
              <a:t>Sosiaaliset suhteet ovat saattaneet kaventua, puoliso kuolla, toimeentulo heikentyä eläkkeelle jäämisen myötä. Muuttaminen esim. Vanhusten palvelukotiin ja avun vastaanottaminen voi olla ison kriisin paikka.</a:t>
            </a:r>
            <a:endParaRPr lang="fi-FI" dirty="0"/>
          </a:p>
        </p:txBody>
      </p:sp>
      <p:sp>
        <p:nvSpPr>
          <p:cNvPr id="4" name="Tekstiruutu 3">
            <a:extLst>
              <a:ext uri="{FF2B5EF4-FFF2-40B4-BE49-F238E27FC236}">
                <a16:creationId xmlns:a16="http://schemas.microsoft.com/office/drawing/2014/main" id="{E0499E80-5854-4CCC-A44C-7DBDB2A53EE4}"/>
              </a:ext>
            </a:extLst>
          </p:cNvPr>
          <p:cNvSpPr txBox="1"/>
          <p:nvPr/>
        </p:nvSpPr>
        <p:spPr>
          <a:xfrm>
            <a:off x="8439677" y="1539853"/>
            <a:ext cx="2743200" cy="4247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90000"/>
              </a:lnSpc>
            </a:pPr>
            <a:endParaRPr lang="fi-FI" sz="2400" dirty="0"/>
          </a:p>
        </p:txBody>
      </p:sp>
    </p:spTree>
    <p:extLst>
      <p:ext uri="{BB962C8B-B14F-4D97-AF65-F5344CB8AC3E}">
        <p14:creationId xmlns:p14="http://schemas.microsoft.com/office/powerpoint/2010/main" val="937727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10D9929-1F39-4487-9B11-669674C5C6E6}"/>
              </a:ext>
            </a:extLst>
          </p:cNvPr>
          <p:cNvSpPr>
            <a:spLocks noGrp="1"/>
          </p:cNvSpPr>
          <p:nvPr>
            <p:ph type="title"/>
          </p:nvPr>
        </p:nvSpPr>
        <p:spPr/>
        <p:txBody>
          <a:bodyPr/>
          <a:lstStyle/>
          <a:p>
            <a:endParaRPr lang="fi-FI"/>
          </a:p>
        </p:txBody>
      </p:sp>
      <p:pic>
        <p:nvPicPr>
          <p:cNvPr id="4" name="Kuva 4" descr="Kuva, joka sisältää kohteen teksti&#10;&#10;Kuvaus luotu automaattisesti">
            <a:extLst>
              <a:ext uri="{FF2B5EF4-FFF2-40B4-BE49-F238E27FC236}">
                <a16:creationId xmlns:a16="http://schemas.microsoft.com/office/drawing/2014/main" id="{68327789-DE30-4FF9-92F8-A8E026FEFD0E}"/>
              </a:ext>
            </a:extLst>
          </p:cNvPr>
          <p:cNvPicPr>
            <a:picLocks noGrp="1" noChangeAspect="1"/>
          </p:cNvPicPr>
          <p:nvPr>
            <p:ph idx="1"/>
          </p:nvPr>
        </p:nvPicPr>
        <p:blipFill>
          <a:blip r:embed="rId2"/>
          <a:stretch>
            <a:fillRect/>
          </a:stretch>
        </p:blipFill>
        <p:spPr>
          <a:xfrm>
            <a:off x="1731459" y="704155"/>
            <a:ext cx="6519795" cy="5215370"/>
          </a:xfrm>
        </p:spPr>
      </p:pic>
    </p:spTree>
    <p:extLst>
      <p:ext uri="{BB962C8B-B14F-4D97-AF65-F5344CB8AC3E}">
        <p14:creationId xmlns:p14="http://schemas.microsoft.com/office/powerpoint/2010/main" val="25701783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iitutaulu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Tämä arvo ilmaisee tallennusten tai muokkausten lukumäärän. Sovellus päivittää arvoa jokaisen muokkauskerran jälkeen.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85DBF61-A50A-4EA0-945F-5445B1740AA6}">
  <ds:schemaRefs>
    <ds:schemaRef ds:uri="http://purl.org/dc/elements/1.1/"/>
    <ds:schemaRef ds:uri="http://purl.org/dc/terms/"/>
    <ds:schemaRef ds:uri="http://schemas.microsoft.com/internal/obd"/>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41CC889-B55A-4246-8D72-AEC912BCD209}">
  <ds:schemaRefs>
    <ds:schemaRef ds:uri="http://schemas.microsoft.com/sharepoint/v3/contenttype/forms"/>
  </ds:schemaRefs>
</ds:datastoreItem>
</file>

<file path=customXml/itemProps3.xml><?xml version="1.0" encoding="utf-8"?>
<ds:datastoreItem xmlns:ds="http://schemas.openxmlformats.org/officeDocument/2006/customXml" ds:itemID="{08F4CB80-51E5-47C8-B45D-3834AA25DD5F}">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TF00001018_</Template>
  <Application>Microsoft Office PowerPoint</Application>
  <PresentationFormat>Mukautettu</PresentationFormat>
  <Slides>16</Slides>
  <Notes>0</Notes>
  <HiddenSlides>0</HiddenSlides>
  <ScaleCrop>false</ScaleCrop>
  <HeadingPairs>
    <vt:vector size="4" baseType="variant">
      <vt:variant>
        <vt:lpstr>Teema</vt:lpstr>
      </vt:variant>
      <vt:variant>
        <vt:i4>1</vt:i4>
      </vt:variant>
      <vt:variant>
        <vt:lpstr>Dian otsikot</vt:lpstr>
      </vt:variant>
      <vt:variant>
        <vt:i4>16</vt:i4>
      </vt:variant>
    </vt:vector>
  </HeadingPairs>
  <TitlesOfParts>
    <vt:vector size="17" baseType="lpstr">
      <vt:lpstr>Liitutaulu 16x9</vt:lpstr>
      <vt:lpstr>Ihmisen psykososiaalinen kehitys varhaisaikuisuudessa, aikuisuudessa ja vanhuudessa</vt:lpstr>
      <vt:lpstr>Psykososiaalinen kehitys = persoonallisuuden, tunne- elämän ja sosiaalisuuden kehitys</vt:lpstr>
      <vt:lpstr>Varhaisaikuisuus</vt:lpstr>
      <vt:lpstr>Keski- ikä  ( 35-65 v.)</vt:lpstr>
      <vt:lpstr>PowerPoint-esitys</vt:lpstr>
      <vt:lpstr>PowerPoint-esitys</vt:lpstr>
      <vt:lpstr>PowerPoint-esitys</vt:lpstr>
      <vt:lpstr>Vanhuus</vt:lpstr>
      <vt:lpstr>PowerPoint-esitys</vt:lpstr>
      <vt:lpstr>PowerPoint-esitys</vt:lpstr>
      <vt:lpstr>PowerPoint-esitys</vt:lpstr>
      <vt:lpstr>PowerPoint-esitys</vt:lpstr>
      <vt:lpstr>PowerPoint-esitys</vt:lpstr>
      <vt:lpstr>PowerPoint-esitys</vt:lpstr>
      <vt:lpstr>PowerPoint-esitys</vt:lpstr>
      <vt:lpstr>PowerPoint-esitys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Otsikon asettelu</dc:title>
  <dc:creator/>
  <cp:revision>123</cp:revision>
  <dcterms:created xsi:type="dcterms:W3CDTF">2021-03-20T12:41:06Z</dcterms:created>
  <dcterms:modified xsi:type="dcterms:W3CDTF">2021-03-20T15:43:15Z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ies>
</file>