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7BE6B2-518E-0543-E690-A137764F1AFE}" v="7428" dt="2020-03-20T06:41:16.2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3" autoAdjust="0"/>
    <p:restoredTop sz="94660"/>
  </p:normalViewPr>
  <p:slideViewPr>
    <p:cSldViewPr snapToGrid="0">
      <p:cViewPr varScale="1">
        <p:scale>
          <a:sx n="73" d="100"/>
          <a:sy n="73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uri Eva Kristiina" userId="S::kristiina.majuri1@edu.kotka.fi::aeeaac15-da41-4d95-9746-d89d1bb9860e" providerId="AD" clId="Web-{F47BE6B2-518E-0543-E690-A137764F1AFE}"/>
    <pc:docChg chg="addSld modSld">
      <pc:chgData name="Majuri Eva Kristiina" userId="S::kristiina.majuri1@edu.kotka.fi::aeeaac15-da41-4d95-9746-d89d1bb9860e" providerId="AD" clId="Web-{F47BE6B2-518E-0543-E690-A137764F1AFE}" dt="2020-03-20T06:41:16.271" v="7397" actId="14100"/>
      <pc:docMkLst>
        <pc:docMk/>
      </pc:docMkLst>
      <pc:sldChg chg="modSp">
        <pc:chgData name="Majuri Eva Kristiina" userId="S::kristiina.majuri1@edu.kotka.fi::aeeaac15-da41-4d95-9746-d89d1bb9860e" providerId="AD" clId="Web-{F47BE6B2-518E-0543-E690-A137764F1AFE}" dt="2020-03-20T05:19:47.528" v="35" actId="20577"/>
        <pc:sldMkLst>
          <pc:docMk/>
          <pc:sldMk cId="1194440229" sldId="256"/>
        </pc:sldMkLst>
        <pc:spChg chg="mod">
          <ac:chgData name="Majuri Eva Kristiina" userId="S::kristiina.majuri1@edu.kotka.fi::aeeaac15-da41-4d95-9746-d89d1bb9860e" providerId="AD" clId="Web-{F47BE6B2-518E-0543-E690-A137764F1AFE}" dt="2020-03-20T05:19:20.137" v="4" actId="20577"/>
          <ac:spMkLst>
            <pc:docMk/>
            <pc:sldMk cId="1194440229" sldId="256"/>
            <ac:spMk id="2" creationId="{00000000-0000-0000-0000-000000000000}"/>
          </ac:spMkLst>
        </pc:spChg>
        <pc:spChg chg="mod">
          <ac:chgData name="Majuri Eva Kristiina" userId="S::kristiina.majuri1@edu.kotka.fi::aeeaac15-da41-4d95-9746-d89d1bb9860e" providerId="AD" clId="Web-{F47BE6B2-518E-0543-E690-A137764F1AFE}" dt="2020-03-20T05:19:47.528" v="35" actId="20577"/>
          <ac:spMkLst>
            <pc:docMk/>
            <pc:sldMk cId="1194440229" sldId="256"/>
            <ac:spMk id="3" creationId="{00000000-0000-0000-0000-000000000000}"/>
          </ac:spMkLst>
        </pc:spChg>
      </pc:sldChg>
      <pc:sldChg chg="modSp new">
        <pc:chgData name="Majuri Eva Kristiina" userId="S::kristiina.majuri1@edu.kotka.fi::aeeaac15-da41-4d95-9746-d89d1bb9860e" providerId="AD" clId="Web-{F47BE6B2-518E-0543-E690-A137764F1AFE}" dt="2020-03-20T05:26:38.226" v="561" actId="20577"/>
        <pc:sldMkLst>
          <pc:docMk/>
          <pc:sldMk cId="2579988323" sldId="257"/>
        </pc:sldMkLst>
        <pc:spChg chg="mod">
          <ac:chgData name="Majuri Eva Kristiina" userId="S::kristiina.majuri1@edu.kotka.fi::aeeaac15-da41-4d95-9746-d89d1bb9860e" providerId="AD" clId="Web-{F47BE6B2-518E-0543-E690-A137764F1AFE}" dt="2020-03-20T05:19:54.543" v="54" actId="20577"/>
          <ac:spMkLst>
            <pc:docMk/>
            <pc:sldMk cId="2579988323" sldId="257"/>
            <ac:spMk id="2" creationId="{202A5F80-A4B3-4B1E-BF4E-FACE6DEC4473}"/>
          </ac:spMkLst>
        </pc:spChg>
        <pc:spChg chg="mod">
          <ac:chgData name="Majuri Eva Kristiina" userId="S::kristiina.majuri1@edu.kotka.fi::aeeaac15-da41-4d95-9746-d89d1bb9860e" providerId="AD" clId="Web-{F47BE6B2-518E-0543-E690-A137764F1AFE}" dt="2020-03-20T05:26:38.226" v="561" actId="20577"/>
          <ac:spMkLst>
            <pc:docMk/>
            <pc:sldMk cId="2579988323" sldId="257"/>
            <ac:spMk id="3" creationId="{2D0B0C42-810F-4027-AE0C-133855237691}"/>
          </ac:spMkLst>
        </pc:spChg>
        <pc:spChg chg="mod">
          <ac:chgData name="Majuri Eva Kristiina" userId="S::kristiina.majuri1@edu.kotka.fi::aeeaac15-da41-4d95-9746-d89d1bb9860e" providerId="AD" clId="Web-{F47BE6B2-518E-0543-E690-A137764F1AFE}" dt="2020-03-20T05:25:42.055" v="556" actId="20577"/>
          <ac:spMkLst>
            <pc:docMk/>
            <pc:sldMk cId="2579988323" sldId="257"/>
            <ac:spMk id="4" creationId="{67F011A0-F596-4A11-8DE0-CD6E5F061456}"/>
          </ac:spMkLst>
        </pc:spChg>
      </pc:sldChg>
      <pc:sldChg chg="modSp new">
        <pc:chgData name="Majuri Eva Kristiina" userId="S::kristiina.majuri1@edu.kotka.fi::aeeaac15-da41-4d95-9746-d89d1bb9860e" providerId="AD" clId="Web-{F47BE6B2-518E-0543-E690-A137764F1AFE}" dt="2020-03-20T05:39:35.124" v="1965" actId="20577"/>
        <pc:sldMkLst>
          <pc:docMk/>
          <pc:sldMk cId="321606304" sldId="258"/>
        </pc:sldMkLst>
        <pc:spChg chg="mod">
          <ac:chgData name="Majuri Eva Kristiina" userId="S::kristiina.majuri1@edu.kotka.fi::aeeaac15-da41-4d95-9746-d89d1bb9860e" providerId="AD" clId="Web-{F47BE6B2-518E-0543-E690-A137764F1AFE}" dt="2020-03-20T05:26:48.241" v="591" actId="20577"/>
          <ac:spMkLst>
            <pc:docMk/>
            <pc:sldMk cId="321606304" sldId="258"/>
            <ac:spMk id="2" creationId="{3EA9B3B2-CF1B-41C8-B0B3-5A089B749CE4}"/>
          </ac:spMkLst>
        </pc:spChg>
        <pc:spChg chg="mod">
          <ac:chgData name="Majuri Eva Kristiina" userId="S::kristiina.majuri1@edu.kotka.fi::aeeaac15-da41-4d95-9746-d89d1bb9860e" providerId="AD" clId="Web-{F47BE6B2-518E-0543-E690-A137764F1AFE}" dt="2020-03-20T05:39:35.124" v="1965" actId="20577"/>
          <ac:spMkLst>
            <pc:docMk/>
            <pc:sldMk cId="321606304" sldId="258"/>
            <ac:spMk id="3" creationId="{93E6062D-8CB8-4F22-8D74-ECD99FD67BAE}"/>
          </ac:spMkLst>
        </pc:spChg>
      </pc:sldChg>
      <pc:sldChg chg="modSp new">
        <pc:chgData name="Majuri Eva Kristiina" userId="S::kristiina.majuri1@edu.kotka.fi::aeeaac15-da41-4d95-9746-d89d1bb9860e" providerId="AD" clId="Web-{F47BE6B2-518E-0543-E690-A137764F1AFE}" dt="2020-03-20T05:40:18.031" v="2024" actId="20577"/>
        <pc:sldMkLst>
          <pc:docMk/>
          <pc:sldMk cId="3273942346" sldId="259"/>
        </pc:sldMkLst>
        <pc:spChg chg="mod">
          <ac:chgData name="Majuri Eva Kristiina" userId="S::kristiina.majuri1@edu.kotka.fi::aeeaac15-da41-4d95-9746-d89d1bb9860e" providerId="AD" clId="Web-{F47BE6B2-518E-0543-E690-A137764F1AFE}" dt="2020-03-20T05:33:33.878" v="1426" actId="20577"/>
          <ac:spMkLst>
            <pc:docMk/>
            <pc:sldMk cId="3273942346" sldId="259"/>
            <ac:spMk id="2" creationId="{F77AAE9A-3853-46EF-8DA7-F920E928D21B}"/>
          </ac:spMkLst>
        </pc:spChg>
        <pc:spChg chg="mod">
          <ac:chgData name="Majuri Eva Kristiina" userId="S::kristiina.majuri1@edu.kotka.fi::aeeaac15-da41-4d95-9746-d89d1bb9860e" providerId="AD" clId="Web-{F47BE6B2-518E-0543-E690-A137764F1AFE}" dt="2020-03-20T05:40:18.031" v="2024" actId="20577"/>
          <ac:spMkLst>
            <pc:docMk/>
            <pc:sldMk cId="3273942346" sldId="259"/>
            <ac:spMk id="3" creationId="{CCB1EF9A-2353-4F08-A38E-0F28F59E82A1}"/>
          </ac:spMkLst>
        </pc:spChg>
      </pc:sldChg>
      <pc:sldChg chg="addSp modSp new">
        <pc:chgData name="Majuri Eva Kristiina" userId="S::kristiina.majuri1@edu.kotka.fi::aeeaac15-da41-4d95-9746-d89d1bb9860e" providerId="AD" clId="Web-{F47BE6B2-518E-0543-E690-A137764F1AFE}" dt="2020-03-20T05:48:35.073" v="2833" actId="20577"/>
        <pc:sldMkLst>
          <pc:docMk/>
          <pc:sldMk cId="2501821860" sldId="260"/>
        </pc:sldMkLst>
        <pc:spChg chg="mod">
          <ac:chgData name="Majuri Eva Kristiina" userId="S::kristiina.majuri1@edu.kotka.fi::aeeaac15-da41-4d95-9746-d89d1bb9860e" providerId="AD" clId="Web-{F47BE6B2-518E-0543-E690-A137764F1AFE}" dt="2020-03-20T05:40:33.765" v="2040" actId="20577"/>
          <ac:spMkLst>
            <pc:docMk/>
            <pc:sldMk cId="2501821860" sldId="260"/>
            <ac:spMk id="2" creationId="{162FDB60-2EB9-4F14-833B-2B4290344DFA}"/>
          </ac:spMkLst>
        </pc:spChg>
        <pc:spChg chg="mod">
          <ac:chgData name="Majuri Eva Kristiina" userId="S::kristiina.majuri1@edu.kotka.fi::aeeaac15-da41-4d95-9746-d89d1bb9860e" providerId="AD" clId="Web-{F47BE6B2-518E-0543-E690-A137764F1AFE}" dt="2020-03-20T05:48:35.073" v="2833" actId="20577"/>
          <ac:spMkLst>
            <pc:docMk/>
            <pc:sldMk cId="2501821860" sldId="260"/>
            <ac:spMk id="3" creationId="{5998F553-D394-4253-BC40-9DFCCD1D4F42}"/>
          </ac:spMkLst>
        </pc:spChg>
        <pc:picChg chg="add mod">
          <ac:chgData name="Majuri Eva Kristiina" userId="S::kristiina.majuri1@edu.kotka.fi::aeeaac15-da41-4d95-9746-d89d1bb9860e" providerId="AD" clId="Web-{F47BE6B2-518E-0543-E690-A137764F1AFE}" dt="2020-03-20T05:45:46.246" v="2653" actId="1076"/>
          <ac:picMkLst>
            <pc:docMk/>
            <pc:sldMk cId="2501821860" sldId="260"/>
            <ac:picMk id="4" creationId="{5AA5EBDA-749B-4858-AB43-409F3B36C6AE}"/>
          </ac:picMkLst>
        </pc:picChg>
        <pc:picChg chg="add mod">
          <ac:chgData name="Majuri Eva Kristiina" userId="S::kristiina.majuri1@edu.kotka.fi::aeeaac15-da41-4d95-9746-d89d1bb9860e" providerId="AD" clId="Web-{F47BE6B2-518E-0543-E690-A137764F1AFE}" dt="2020-03-20T05:47:41.917" v="2791" actId="1076"/>
          <ac:picMkLst>
            <pc:docMk/>
            <pc:sldMk cId="2501821860" sldId="260"/>
            <ac:picMk id="6" creationId="{1D47032C-91AE-4644-BB0C-3CDF052AB36E}"/>
          </ac:picMkLst>
        </pc:picChg>
      </pc:sldChg>
      <pc:sldChg chg="modSp new">
        <pc:chgData name="Majuri Eva Kristiina" userId="S::kristiina.majuri1@edu.kotka.fi::aeeaac15-da41-4d95-9746-d89d1bb9860e" providerId="AD" clId="Web-{F47BE6B2-518E-0543-E690-A137764F1AFE}" dt="2020-03-20T05:53:42.241" v="3699" actId="20577"/>
        <pc:sldMkLst>
          <pc:docMk/>
          <pc:sldMk cId="3977941793" sldId="261"/>
        </pc:sldMkLst>
        <pc:spChg chg="mod">
          <ac:chgData name="Majuri Eva Kristiina" userId="S::kristiina.majuri1@edu.kotka.fi::aeeaac15-da41-4d95-9746-d89d1bb9860e" providerId="AD" clId="Web-{F47BE6B2-518E-0543-E690-A137764F1AFE}" dt="2020-03-20T05:48:42.885" v="2865" actId="20577"/>
          <ac:spMkLst>
            <pc:docMk/>
            <pc:sldMk cId="3977941793" sldId="261"/>
            <ac:spMk id="2" creationId="{4FFCC7A1-D9D5-4020-B5A4-B04F95BB2C1A}"/>
          </ac:spMkLst>
        </pc:spChg>
        <pc:spChg chg="mod">
          <ac:chgData name="Majuri Eva Kristiina" userId="S::kristiina.majuri1@edu.kotka.fi::aeeaac15-da41-4d95-9746-d89d1bb9860e" providerId="AD" clId="Web-{F47BE6B2-518E-0543-E690-A137764F1AFE}" dt="2020-03-20T05:53:42.241" v="3699" actId="20577"/>
          <ac:spMkLst>
            <pc:docMk/>
            <pc:sldMk cId="3977941793" sldId="261"/>
            <ac:spMk id="3" creationId="{AD930BD5-33D1-455D-A295-5542B8C79523}"/>
          </ac:spMkLst>
        </pc:spChg>
      </pc:sldChg>
      <pc:sldChg chg="addSp modSp new">
        <pc:chgData name="Majuri Eva Kristiina" userId="S::kristiina.majuri1@edu.kotka.fi::aeeaac15-da41-4d95-9746-d89d1bb9860e" providerId="AD" clId="Web-{F47BE6B2-518E-0543-E690-A137764F1AFE}" dt="2020-03-20T06:03:15.626" v="4156" actId="14100"/>
        <pc:sldMkLst>
          <pc:docMk/>
          <pc:sldMk cId="3631466050" sldId="262"/>
        </pc:sldMkLst>
        <pc:spChg chg="mod">
          <ac:chgData name="Majuri Eva Kristiina" userId="S::kristiina.majuri1@edu.kotka.fi::aeeaac15-da41-4d95-9746-d89d1bb9860e" providerId="AD" clId="Web-{F47BE6B2-518E-0543-E690-A137764F1AFE}" dt="2020-03-20T05:54:30.678" v="3753" actId="20577"/>
          <ac:spMkLst>
            <pc:docMk/>
            <pc:sldMk cId="3631466050" sldId="262"/>
            <ac:spMk id="2" creationId="{619C87F9-DCC4-430D-B56A-CAA4C34A10A1}"/>
          </ac:spMkLst>
        </pc:spChg>
        <pc:spChg chg="mod">
          <ac:chgData name="Majuri Eva Kristiina" userId="S::kristiina.majuri1@edu.kotka.fi::aeeaac15-da41-4d95-9746-d89d1bb9860e" providerId="AD" clId="Web-{F47BE6B2-518E-0543-E690-A137764F1AFE}" dt="2020-03-20T06:03:07.532" v="4152" actId="20577"/>
          <ac:spMkLst>
            <pc:docMk/>
            <pc:sldMk cId="3631466050" sldId="262"/>
            <ac:spMk id="3" creationId="{F9CE7BED-FEF0-4655-9733-5A279BC7BE94}"/>
          </ac:spMkLst>
        </pc:spChg>
        <pc:picChg chg="add mod">
          <ac:chgData name="Majuri Eva Kristiina" userId="S::kristiina.majuri1@edu.kotka.fi::aeeaac15-da41-4d95-9746-d89d1bb9860e" providerId="AD" clId="Web-{F47BE6B2-518E-0543-E690-A137764F1AFE}" dt="2020-03-20T05:59:14.660" v="3909" actId="1076"/>
          <ac:picMkLst>
            <pc:docMk/>
            <pc:sldMk cId="3631466050" sldId="262"/>
            <ac:picMk id="4" creationId="{6FF57969-31E2-4098-8C6D-8607B615D845}"/>
          </ac:picMkLst>
        </pc:picChg>
        <pc:picChg chg="add mod">
          <ac:chgData name="Majuri Eva Kristiina" userId="S::kristiina.majuri1@edu.kotka.fi::aeeaac15-da41-4d95-9746-d89d1bb9860e" providerId="AD" clId="Web-{F47BE6B2-518E-0543-E690-A137764F1AFE}" dt="2020-03-20T05:59:21.660" v="3910" actId="14100"/>
          <ac:picMkLst>
            <pc:docMk/>
            <pc:sldMk cId="3631466050" sldId="262"/>
            <ac:picMk id="6" creationId="{08147BA6-8320-42BC-9FA9-DAFD78B35B9E}"/>
          </ac:picMkLst>
        </pc:picChg>
        <pc:picChg chg="add mod">
          <ac:chgData name="Majuri Eva Kristiina" userId="S::kristiina.majuri1@edu.kotka.fi::aeeaac15-da41-4d95-9746-d89d1bb9860e" providerId="AD" clId="Web-{F47BE6B2-518E-0543-E690-A137764F1AFE}" dt="2020-03-20T06:01:57.111" v="4036" actId="14100"/>
          <ac:picMkLst>
            <pc:docMk/>
            <pc:sldMk cId="3631466050" sldId="262"/>
            <ac:picMk id="8" creationId="{B99E05A0-95A8-4C55-9F02-317151EB6D6D}"/>
          </ac:picMkLst>
        </pc:picChg>
        <pc:picChg chg="add mod">
          <ac:chgData name="Majuri Eva Kristiina" userId="S::kristiina.majuri1@edu.kotka.fi::aeeaac15-da41-4d95-9746-d89d1bb9860e" providerId="AD" clId="Web-{F47BE6B2-518E-0543-E690-A137764F1AFE}" dt="2020-03-20T06:03:15.626" v="4156" actId="14100"/>
          <ac:picMkLst>
            <pc:docMk/>
            <pc:sldMk cId="3631466050" sldId="262"/>
            <ac:picMk id="10" creationId="{CCA00063-FB09-4FB3-8AC1-0B1EB37E8445}"/>
          </ac:picMkLst>
        </pc:picChg>
      </pc:sldChg>
      <pc:sldChg chg="modSp new">
        <pc:chgData name="Majuri Eva Kristiina" userId="S::kristiina.majuri1@edu.kotka.fi::aeeaac15-da41-4d95-9746-d89d1bb9860e" providerId="AD" clId="Web-{F47BE6B2-518E-0543-E690-A137764F1AFE}" dt="2020-03-20T06:09:54.325" v="4961" actId="20577"/>
        <pc:sldMkLst>
          <pc:docMk/>
          <pc:sldMk cId="2017072043" sldId="263"/>
        </pc:sldMkLst>
        <pc:spChg chg="mod">
          <ac:chgData name="Majuri Eva Kristiina" userId="S::kristiina.majuri1@edu.kotka.fi::aeeaac15-da41-4d95-9746-d89d1bb9860e" providerId="AD" clId="Web-{F47BE6B2-518E-0543-E690-A137764F1AFE}" dt="2020-03-20T06:04:02.188" v="4240" actId="20577"/>
          <ac:spMkLst>
            <pc:docMk/>
            <pc:sldMk cId="2017072043" sldId="263"/>
            <ac:spMk id="2" creationId="{F46D0F83-5F6D-4066-B7F9-5996DF181B91}"/>
          </ac:spMkLst>
        </pc:spChg>
        <pc:spChg chg="mod">
          <ac:chgData name="Majuri Eva Kristiina" userId="S::kristiina.majuri1@edu.kotka.fi::aeeaac15-da41-4d95-9746-d89d1bb9860e" providerId="AD" clId="Web-{F47BE6B2-518E-0543-E690-A137764F1AFE}" dt="2020-03-20T06:09:54.325" v="4961" actId="20577"/>
          <ac:spMkLst>
            <pc:docMk/>
            <pc:sldMk cId="2017072043" sldId="263"/>
            <ac:spMk id="3" creationId="{70CAFE73-8D67-478C-B63E-2F92F2744AC9}"/>
          </ac:spMkLst>
        </pc:spChg>
      </pc:sldChg>
      <pc:sldChg chg="modSp new">
        <pc:chgData name="Majuri Eva Kristiina" userId="S::kristiina.majuri1@edu.kotka.fi::aeeaac15-da41-4d95-9746-d89d1bb9860e" providerId="AD" clId="Web-{F47BE6B2-518E-0543-E690-A137764F1AFE}" dt="2020-03-20T06:14:54.868" v="5725" actId="20577"/>
        <pc:sldMkLst>
          <pc:docMk/>
          <pc:sldMk cId="778745699" sldId="264"/>
        </pc:sldMkLst>
        <pc:spChg chg="mod">
          <ac:chgData name="Majuri Eva Kristiina" userId="S::kristiina.majuri1@edu.kotka.fi::aeeaac15-da41-4d95-9746-d89d1bb9860e" providerId="AD" clId="Web-{F47BE6B2-518E-0543-E690-A137764F1AFE}" dt="2020-03-20T06:10:14.434" v="5036" actId="20577"/>
          <ac:spMkLst>
            <pc:docMk/>
            <pc:sldMk cId="778745699" sldId="264"/>
            <ac:spMk id="2" creationId="{72873165-54A8-46A2-912C-250662CF7896}"/>
          </ac:spMkLst>
        </pc:spChg>
        <pc:spChg chg="mod">
          <ac:chgData name="Majuri Eva Kristiina" userId="S::kristiina.majuri1@edu.kotka.fi::aeeaac15-da41-4d95-9746-d89d1bb9860e" providerId="AD" clId="Web-{F47BE6B2-518E-0543-E690-A137764F1AFE}" dt="2020-03-20T06:14:54.868" v="5725" actId="20577"/>
          <ac:spMkLst>
            <pc:docMk/>
            <pc:sldMk cId="778745699" sldId="264"/>
            <ac:spMk id="3" creationId="{DF08433F-5F2E-4205-B290-D27152B96A60}"/>
          </ac:spMkLst>
        </pc:spChg>
      </pc:sldChg>
      <pc:sldChg chg="addSp delSp modSp new">
        <pc:chgData name="Majuri Eva Kristiina" userId="S::kristiina.majuri1@edu.kotka.fi::aeeaac15-da41-4d95-9746-d89d1bb9860e" providerId="AD" clId="Web-{F47BE6B2-518E-0543-E690-A137764F1AFE}" dt="2020-03-20T06:23:36.018" v="6332" actId="20577"/>
        <pc:sldMkLst>
          <pc:docMk/>
          <pc:sldMk cId="3773748055" sldId="265"/>
        </pc:sldMkLst>
        <pc:spChg chg="mod">
          <ac:chgData name="Majuri Eva Kristiina" userId="S::kristiina.majuri1@edu.kotka.fi::aeeaac15-da41-4d95-9746-d89d1bb9860e" providerId="AD" clId="Web-{F47BE6B2-518E-0543-E690-A137764F1AFE}" dt="2020-03-20T06:15:21.539" v="5804" actId="20577"/>
          <ac:spMkLst>
            <pc:docMk/>
            <pc:sldMk cId="3773748055" sldId="265"/>
            <ac:spMk id="2" creationId="{C02BF14D-7B3E-4864-A91B-5C306DFEE9E3}"/>
          </ac:spMkLst>
        </pc:spChg>
        <pc:spChg chg="mod">
          <ac:chgData name="Majuri Eva Kristiina" userId="S::kristiina.majuri1@edu.kotka.fi::aeeaac15-da41-4d95-9746-d89d1bb9860e" providerId="AD" clId="Web-{F47BE6B2-518E-0543-E690-A137764F1AFE}" dt="2020-03-20T06:23:27.049" v="6327" actId="20577"/>
          <ac:spMkLst>
            <pc:docMk/>
            <pc:sldMk cId="3773748055" sldId="265"/>
            <ac:spMk id="3" creationId="{03714004-96E6-4817-A14E-C6A18D325F7A}"/>
          </ac:spMkLst>
        </pc:spChg>
        <pc:spChg chg="add del mod">
          <ac:chgData name="Majuri Eva Kristiina" userId="S::kristiina.majuri1@edu.kotka.fi::aeeaac15-da41-4d95-9746-d89d1bb9860e" providerId="AD" clId="Web-{F47BE6B2-518E-0543-E690-A137764F1AFE}" dt="2020-03-20T06:23:36.018" v="6332" actId="20577"/>
          <ac:spMkLst>
            <pc:docMk/>
            <pc:sldMk cId="3773748055" sldId="265"/>
            <ac:spMk id="4" creationId="{98E04E92-9BCE-466F-B5A4-DC5161706966}"/>
          </ac:spMkLst>
        </pc:spChg>
        <pc:picChg chg="add del mod ord">
          <ac:chgData name="Majuri Eva Kristiina" userId="S::kristiina.majuri1@edu.kotka.fi::aeeaac15-da41-4d95-9746-d89d1bb9860e" providerId="AD" clId="Web-{F47BE6B2-518E-0543-E690-A137764F1AFE}" dt="2020-03-20T06:17:54.788" v="5916"/>
          <ac:picMkLst>
            <pc:docMk/>
            <pc:sldMk cId="3773748055" sldId="265"/>
            <ac:picMk id="5" creationId="{0CACF2E1-586E-4488-814F-D366C3120247}"/>
          </ac:picMkLst>
        </pc:picChg>
        <pc:picChg chg="add mod">
          <ac:chgData name="Majuri Eva Kristiina" userId="S::kristiina.majuri1@edu.kotka.fi::aeeaac15-da41-4d95-9746-d89d1bb9860e" providerId="AD" clId="Web-{F47BE6B2-518E-0543-E690-A137764F1AFE}" dt="2020-03-20T06:19:43.052" v="6072" actId="1076"/>
          <ac:picMkLst>
            <pc:docMk/>
            <pc:sldMk cId="3773748055" sldId="265"/>
            <ac:picMk id="7" creationId="{874B83A6-078A-4E46-A6B1-882F460F7587}"/>
          </ac:picMkLst>
        </pc:picChg>
      </pc:sldChg>
      <pc:sldChg chg="addSp modSp new">
        <pc:chgData name="Majuri Eva Kristiina" userId="S::kristiina.majuri1@edu.kotka.fi::aeeaac15-da41-4d95-9746-d89d1bb9860e" providerId="AD" clId="Web-{F47BE6B2-518E-0543-E690-A137764F1AFE}" dt="2020-03-20T06:38:29.195" v="7314" actId="20577"/>
        <pc:sldMkLst>
          <pc:docMk/>
          <pc:sldMk cId="3571859195" sldId="266"/>
        </pc:sldMkLst>
        <pc:spChg chg="mod">
          <ac:chgData name="Majuri Eva Kristiina" userId="S::kristiina.majuri1@edu.kotka.fi::aeeaac15-da41-4d95-9746-d89d1bb9860e" providerId="AD" clId="Web-{F47BE6B2-518E-0543-E690-A137764F1AFE}" dt="2020-03-20T06:27:14.609" v="6537" actId="20577"/>
          <ac:spMkLst>
            <pc:docMk/>
            <pc:sldMk cId="3571859195" sldId="266"/>
            <ac:spMk id="2" creationId="{E5251B86-903C-4390-B831-A86280E6017C}"/>
          </ac:spMkLst>
        </pc:spChg>
        <pc:spChg chg="mod">
          <ac:chgData name="Majuri Eva Kristiina" userId="S::kristiina.majuri1@edu.kotka.fi::aeeaac15-da41-4d95-9746-d89d1bb9860e" providerId="AD" clId="Web-{F47BE6B2-518E-0543-E690-A137764F1AFE}" dt="2020-03-20T06:37:34.805" v="7285" actId="20577"/>
          <ac:spMkLst>
            <pc:docMk/>
            <pc:sldMk cId="3571859195" sldId="266"/>
            <ac:spMk id="3" creationId="{D6865C7E-1BE9-4A38-974C-C97752D8AF8F}"/>
          </ac:spMkLst>
        </pc:spChg>
        <pc:spChg chg="mod">
          <ac:chgData name="Majuri Eva Kristiina" userId="S::kristiina.majuri1@edu.kotka.fi::aeeaac15-da41-4d95-9746-d89d1bb9860e" providerId="AD" clId="Web-{F47BE6B2-518E-0543-E690-A137764F1AFE}" dt="2020-03-20T06:38:29.195" v="7314" actId="20577"/>
          <ac:spMkLst>
            <pc:docMk/>
            <pc:sldMk cId="3571859195" sldId="266"/>
            <ac:spMk id="4" creationId="{5D968C5F-20B9-4A59-82E8-DBAE4923B75D}"/>
          </ac:spMkLst>
        </pc:spChg>
        <pc:spChg chg="mod">
          <ac:chgData name="Majuri Eva Kristiina" userId="S::kristiina.majuri1@edu.kotka.fi::aeeaac15-da41-4d95-9746-d89d1bb9860e" providerId="AD" clId="Web-{F47BE6B2-518E-0543-E690-A137764F1AFE}" dt="2020-03-20T06:33:14.433" v="6954" actId="20577"/>
          <ac:spMkLst>
            <pc:docMk/>
            <pc:sldMk cId="3571859195" sldId="266"/>
            <ac:spMk id="5" creationId="{9DB96852-201C-4EFA-8483-CD993C3A0BA0}"/>
          </ac:spMkLst>
        </pc:spChg>
        <pc:spChg chg="mod">
          <ac:chgData name="Majuri Eva Kristiina" userId="S::kristiina.majuri1@edu.kotka.fi::aeeaac15-da41-4d95-9746-d89d1bb9860e" providerId="AD" clId="Web-{F47BE6B2-518E-0543-E690-A137764F1AFE}" dt="2020-03-20T06:28:37.155" v="6708" actId="20577"/>
          <ac:spMkLst>
            <pc:docMk/>
            <pc:sldMk cId="3571859195" sldId="266"/>
            <ac:spMk id="6" creationId="{E8D9CFE2-9F57-4B53-8967-D1FCA204DB10}"/>
          </ac:spMkLst>
        </pc:spChg>
        <pc:picChg chg="add mod">
          <ac:chgData name="Majuri Eva Kristiina" userId="S::kristiina.majuri1@edu.kotka.fi::aeeaac15-da41-4d95-9746-d89d1bb9860e" providerId="AD" clId="Web-{F47BE6B2-518E-0543-E690-A137764F1AFE}" dt="2020-03-20T06:36:50.337" v="7229" actId="14100"/>
          <ac:picMkLst>
            <pc:docMk/>
            <pc:sldMk cId="3571859195" sldId="266"/>
            <ac:picMk id="7" creationId="{150FAE9A-DD1E-4D95-8377-1EC7F8F108CE}"/>
          </ac:picMkLst>
        </pc:picChg>
      </pc:sldChg>
      <pc:sldChg chg="addSp modSp new">
        <pc:chgData name="Majuri Eva Kristiina" userId="S::kristiina.majuri1@edu.kotka.fi::aeeaac15-da41-4d95-9746-d89d1bb9860e" providerId="AD" clId="Web-{F47BE6B2-518E-0543-E690-A137764F1AFE}" dt="2020-03-20T06:41:16.271" v="7397" actId="14100"/>
        <pc:sldMkLst>
          <pc:docMk/>
          <pc:sldMk cId="3071868021" sldId="267"/>
        </pc:sldMkLst>
        <pc:spChg chg="mod">
          <ac:chgData name="Majuri Eva Kristiina" userId="S::kristiina.majuri1@edu.kotka.fi::aeeaac15-da41-4d95-9746-d89d1bb9860e" providerId="AD" clId="Web-{F47BE6B2-518E-0543-E690-A137764F1AFE}" dt="2020-03-20T06:39:35.944" v="7345" actId="14100"/>
          <ac:spMkLst>
            <pc:docMk/>
            <pc:sldMk cId="3071868021" sldId="267"/>
            <ac:spMk id="2" creationId="{E7A2B1F5-D1FD-4385-9FE9-C473947D5D86}"/>
          </ac:spMkLst>
        </pc:spChg>
        <pc:spChg chg="mod">
          <ac:chgData name="Majuri Eva Kristiina" userId="S::kristiina.majuri1@edu.kotka.fi::aeeaac15-da41-4d95-9746-d89d1bb9860e" providerId="AD" clId="Web-{F47BE6B2-518E-0543-E690-A137764F1AFE}" dt="2020-03-20T06:41:16.271" v="7397" actId="14100"/>
          <ac:spMkLst>
            <pc:docMk/>
            <pc:sldMk cId="3071868021" sldId="267"/>
            <ac:spMk id="3" creationId="{939A629A-4592-4D43-9701-D8B6A6B5582E}"/>
          </ac:spMkLst>
        </pc:spChg>
        <pc:spChg chg="mod">
          <ac:chgData name="Majuri Eva Kristiina" userId="S::kristiina.majuri1@edu.kotka.fi::aeeaac15-da41-4d95-9746-d89d1bb9860e" providerId="AD" clId="Web-{F47BE6B2-518E-0543-E690-A137764F1AFE}" dt="2020-03-20T06:41:16.271" v="7397" actId="14100"/>
          <ac:spMkLst>
            <pc:docMk/>
            <pc:sldMk cId="3071868021" sldId="267"/>
            <ac:spMk id="4" creationId="{1D0084F5-27A5-46F1-A4D2-7916A8F725D8}"/>
          </ac:spMkLst>
        </pc:spChg>
        <pc:picChg chg="add mod">
          <ac:chgData name="Majuri Eva Kristiina" userId="S::kristiina.majuri1@edu.kotka.fi::aeeaac15-da41-4d95-9746-d89d1bb9860e" providerId="AD" clId="Web-{F47BE6B2-518E-0543-E690-A137764F1AFE}" dt="2020-03-20T06:41:01.350" v="7392" actId="1076"/>
          <ac:picMkLst>
            <pc:docMk/>
            <pc:sldMk cId="3071868021" sldId="267"/>
            <ac:picMk id="6" creationId="{B6913994-A2F3-4A5B-A6F2-F341F376D42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MAB5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Tilastot</a:t>
            </a:r>
            <a:r>
              <a:rPr lang="en-US" dirty="0"/>
              <a:t> ja </a:t>
            </a:r>
            <a:r>
              <a:rPr lang="en-US" dirty="0" err="1" smtClean="0"/>
              <a:t>todennäköisyys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440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2BF14D-7B3E-4864-A91B-5C306DFEE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Millä todennäköisyydellä kahden nopan heitossa saadaan kummastakin vähintään silmäluku 5?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714004-96E6-4817-A14E-C6A18D325F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64969" y="2638044"/>
            <a:ext cx="4688714" cy="38064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b="1" u="sng" dirty="0"/>
              <a:t>Geometrinen mallintaminen</a:t>
            </a:r>
            <a:r>
              <a:rPr lang="fi-FI" dirty="0"/>
              <a:t>: kahden nopan heitto saadaan koordinaatistoon</a:t>
            </a:r>
            <a:endParaRPr lang="fi-FI"/>
          </a:p>
          <a:p>
            <a:r>
              <a:rPr lang="fi-FI" dirty="0"/>
              <a:t>Kuvion perusteella suotuisia yhdistelmiä on 4</a:t>
            </a:r>
          </a:p>
          <a:p>
            <a:r>
              <a:rPr lang="fi-FI" dirty="0"/>
              <a:t>P(molemmista </a:t>
            </a:r>
            <a:r>
              <a:rPr lang="fi-FI" dirty="0" err="1"/>
              <a:t>väh</a:t>
            </a:r>
            <a:r>
              <a:rPr lang="fi-FI" dirty="0"/>
              <a:t> 5)=4/36=1/9</a:t>
            </a:r>
          </a:p>
          <a:p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8E04E92-9BCE-466F-B5A4-DC51617069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557794" cy="315949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b="1" u="sng" dirty="0"/>
              <a:t>Kertolaskusäännön hyödyntäminen</a:t>
            </a:r>
            <a:endParaRPr lang="fi-FI" b="1" u="sng"/>
          </a:p>
          <a:p>
            <a:r>
              <a:rPr lang="fi-FI" dirty="0"/>
              <a:t>P(Yhdestä nopasta vähintään 5) = 2/6=1/3</a:t>
            </a:r>
          </a:p>
          <a:p>
            <a:r>
              <a:rPr lang="fi-FI" dirty="0"/>
              <a:t>P(kahdesta nopasta vähintään 5)</a:t>
            </a:r>
          </a:p>
          <a:p>
            <a:pPr marL="0" indent="0">
              <a:buNone/>
            </a:pPr>
            <a:r>
              <a:rPr lang="fi-FI" dirty="0"/>
              <a:t>= P(</a:t>
            </a:r>
            <a:r>
              <a:rPr lang="fi-FI" dirty="0" err="1"/>
              <a:t>ekasta</a:t>
            </a:r>
            <a:r>
              <a:rPr lang="fi-FI" dirty="0"/>
              <a:t> nopasta </a:t>
            </a:r>
            <a:r>
              <a:rPr lang="fi-FI" dirty="0" err="1"/>
              <a:t>väh</a:t>
            </a:r>
            <a:r>
              <a:rPr lang="fi-FI" dirty="0"/>
              <a:t> 5 JA tokasta </a:t>
            </a:r>
            <a:r>
              <a:rPr lang="fi-FI" dirty="0" err="1"/>
              <a:t>väh</a:t>
            </a:r>
            <a:r>
              <a:rPr lang="fi-FI" dirty="0"/>
              <a:t> 5)</a:t>
            </a:r>
          </a:p>
          <a:p>
            <a:pPr marL="0" indent="0">
              <a:buNone/>
            </a:pPr>
            <a:r>
              <a:rPr lang="fi-FI" dirty="0"/>
              <a:t>= P(eka </a:t>
            </a:r>
            <a:r>
              <a:rPr lang="fi-FI" dirty="0" err="1"/>
              <a:t>väh</a:t>
            </a:r>
            <a:r>
              <a:rPr lang="fi-FI" dirty="0"/>
              <a:t> 5) * P(</a:t>
            </a:r>
            <a:r>
              <a:rPr lang="fi-FI" dirty="0" err="1"/>
              <a:t>toka</a:t>
            </a:r>
            <a:r>
              <a:rPr lang="fi-FI" dirty="0"/>
              <a:t> </a:t>
            </a:r>
            <a:r>
              <a:rPr lang="fi-FI" dirty="0" err="1"/>
              <a:t>väh</a:t>
            </a:r>
            <a:r>
              <a:rPr lang="fi-FI" dirty="0"/>
              <a:t> 5)</a:t>
            </a:r>
          </a:p>
          <a:p>
            <a:pPr marL="0" indent="0">
              <a:buNone/>
            </a:pPr>
            <a:r>
              <a:rPr lang="fi-FI" dirty="0"/>
              <a:t>=1/3 *1/3 =1/9</a:t>
            </a:r>
          </a:p>
          <a:p>
            <a:endParaRPr lang="fi-FI" dirty="0"/>
          </a:p>
        </p:txBody>
      </p:sp>
      <p:pic>
        <p:nvPicPr>
          <p:cNvPr id="7" name="Kuva 7">
            <a:extLst>
              <a:ext uri="{FF2B5EF4-FFF2-40B4-BE49-F238E27FC236}">
                <a16:creationId xmlns:a16="http://schemas.microsoft.com/office/drawing/2014/main" id="{874B83A6-078A-4E46-A6B1-882F460F75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610" y="4186867"/>
            <a:ext cx="2386102" cy="2567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748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E5251B86-903C-4390-B831-A86280E601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Tuloperiaate: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6865C7E-1BE9-4A38-974C-C97752D8AF8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Suotuisat yhdistelmät, jos kaksi vihreää:</a:t>
            </a:r>
          </a:p>
          <a:p>
            <a:r>
              <a:rPr lang="fi-FI" dirty="0"/>
              <a:t>1. valinta vihreä, 2. valinta vihreä, yhdistelmiä on 5*4=20</a:t>
            </a:r>
            <a:endParaRPr lang="fi-FI"/>
          </a:p>
          <a:p>
            <a:r>
              <a:rPr lang="fi-FI" dirty="0"/>
              <a:t>Kun otetaan mitkä tahansa 2 omppua, yhdistelmiä on 8*7=56</a:t>
            </a:r>
          </a:p>
          <a:p>
            <a:r>
              <a:rPr lang="fi-FI" dirty="0"/>
              <a:t>P(kaksi vihreää)=20/56=0.357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D968C5F-20B9-4A59-82E8-DBAE4923B75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fi-FI" dirty="0"/>
              <a:t>Monellako tapaa voidaan valita kaksi omenaa vihreiden joukosta? </a:t>
            </a:r>
            <a:r>
              <a:rPr lang="fi-FI" dirty="0" err="1"/>
              <a:t>NCr</a:t>
            </a:r>
            <a:r>
              <a:rPr lang="fi-FI" dirty="0"/>
              <a:t>(5,2)=10</a:t>
            </a:r>
          </a:p>
          <a:p>
            <a:r>
              <a:rPr lang="fi-FI" dirty="0"/>
              <a:t>Monellako tapaa voidaan valita kaksi omenaa kulhosta? </a:t>
            </a:r>
            <a:r>
              <a:rPr lang="fi-FI" dirty="0" err="1"/>
              <a:t>NCr</a:t>
            </a:r>
            <a:r>
              <a:rPr lang="fi-FI" dirty="0"/>
              <a:t>(8,2)=28</a:t>
            </a:r>
          </a:p>
          <a:p>
            <a:r>
              <a:rPr lang="fi-FI" dirty="0"/>
              <a:t>P(kaksi vihreää)=10/28=0,357</a:t>
            </a:r>
          </a:p>
          <a:p>
            <a:endParaRPr lang="fi-FI" dirty="0"/>
          </a:p>
          <a:p>
            <a:r>
              <a:rPr lang="fi-FI" dirty="0"/>
              <a:t>KERTOLASKUSÄÄNTÖ</a:t>
            </a:r>
          </a:p>
          <a:p>
            <a:r>
              <a:rPr lang="fi-FI" dirty="0"/>
              <a:t>P(kaksi vihreää)=P(vihreä JA vihreä)</a:t>
            </a:r>
          </a:p>
          <a:p>
            <a:r>
              <a:rPr lang="fi-FI" dirty="0"/>
              <a:t>=5/8 *4/7 = 0,357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DB96852-201C-4EFA-8483-CD993C3A0B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i-FI" dirty="0"/>
              <a:t>Kombinaatiot</a:t>
            </a:r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E8D9CFE2-9F57-4B53-8967-D1FCA204D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1740" y="648391"/>
            <a:ext cx="7859124" cy="1505021"/>
          </a:xfrm>
        </p:spPr>
        <p:txBody>
          <a:bodyPr>
            <a:normAutofit fontScale="90000"/>
          </a:bodyPr>
          <a:lstStyle/>
          <a:p>
            <a:r>
              <a:rPr lang="fi-FI" dirty="0"/>
              <a:t>Kulhossa on 3 punaista ja 5 vihreää omenaa. Otetaan 2 omenaa.</a:t>
            </a:r>
            <a:br>
              <a:rPr lang="fi-FI" dirty="0"/>
            </a:br>
            <a:r>
              <a:rPr lang="fi-FI" dirty="0"/>
              <a:t> millä todennäköisyydellä molemmat ovat vihreitä? </a:t>
            </a:r>
          </a:p>
        </p:txBody>
      </p:sp>
      <p:pic>
        <p:nvPicPr>
          <p:cNvPr id="7" name="Kuva 7" descr="Kuva, joka sisältää kohteen kello, piirtäminen&#10;&#10;Kuvaus luotu, erittäin korkea luotettavuus">
            <a:extLst>
              <a:ext uri="{FF2B5EF4-FFF2-40B4-BE49-F238E27FC236}">
                <a16:creationId xmlns:a16="http://schemas.microsoft.com/office/drawing/2014/main" id="{150FAE9A-DD1E-4D95-8377-1EC7F8F108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4688" y="3015651"/>
            <a:ext cx="1254963" cy="1703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859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A2B1F5-D1FD-4385-9FE9-C473947D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3627" y="173938"/>
            <a:ext cx="7787237" cy="1993851"/>
          </a:xfrm>
        </p:spPr>
        <p:txBody>
          <a:bodyPr>
            <a:normAutofit fontScale="90000"/>
          </a:bodyPr>
          <a:lstStyle/>
          <a:p>
            <a:r>
              <a:rPr lang="fi-FI" dirty="0">
                <a:ea typeface="+mj-lt"/>
                <a:cs typeface="+mj-lt"/>
              </a:rPr>
              <a:t>KULHOSSA ON 3 PUNAISTA JA 5 VIHREÄÄ OMENAA. OTETAAN 2 OMENAA.</a:t>
            </a:r>
            <a:br>
              <a:rPr lang="fi-FI" dirty="0">
                <a:ea typeface="+mj-lt"/>
                <a:cs typeface="+mj-lt"/>
              </a:rPr>
            </a:br>
            <a:r>
              <a:rPr lang="fi-FI" dirty="0">
                <a:ea typeface="+mj-lt"/>
                <a:cs typeface="+mj-lt"/>
              </a:rPr>
              <a:t> MILLÄ TODENNÄKÖISYYDELLÄ MOLEMMAT OVAT VIHREITÄ? </a:t>
            </a:r>
          </a:p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9A629A-4592-4D43-9701-D8B6A6B5582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fi-FI" b="1" u="sng" dirty="0">
                <a:ea typeface="+mn-lt"/>
                <a:cs typeface="+mn-lt"/>
              </a:rPr>
              <a:t>TULOPERIAATE</a:t>
            </a:r>
          </a:p>
          <a:p>
            <a:r>
              <a:rPr lang="fi-FI" dirty="0">
                <a:ea typeface="+mn-lt"/>
                <a:cs typeface="+mn-lt"/>
              </a:rPr>
              <a:t>Suotuisat yhdistelmät, jos kaksi vihreää:</a:t>
            </a:r>
            <a:endParaRPr lang="en-US" dirty="0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1. valinta vihreä, 2. valinta vihreä, yhdistelmiä on 5*4=20</a:t>
            </a:r>
          </a:p>
          <a:p>
            <a:r>
              <a:rPr lang="fi-FI" dirty="0">
                <a:ea typeface="+mn-lt"/>
                <a:cs typeface="+mn-lt"/>
              </a:rPr>
              <a:t>Kun otetaan mitkä tahansa 2 omppua, yhdistelmiä on 8*7=56</a:t>
            </a:r>
            <a:endParaRPr lang="en-US" dirty="0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P(kaksi vihreää)=20/56=0.357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D0084F5-27A5-46F1-A4D2-7916A8F725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65146" y="2638044"/>
            <a:ext cx="4543416" cy="403651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fi-FI" b="1" u="sng" dirty="0">
                <a:ea typeface="+mn-lt"/>
                <a:cs typeface="+mn-lt"/>
              </a:rPr>
              <a:t>KOMBINAATIOT</a:t>
            </a:r>
          </a:p>
          <a:p>
            <a:r>
              <a:rPr lang="fi-FI" dirty="0">
                <a:ea typeface="+mn-lt"/>
                <a:cs typeface="+mn-lt"/>
              </a:rPr>
              <a:t>Monellako tapaa voidaan valita kaksi omenaa vihreiden joukosta? </a:t>
            </a:r>
            <a:r>
              <a:rPr lang="fi-FI" dirty="0" err="1">
                <a:ea typeface="+mn-lt"/>
                <a:cs typeface="+mn-lt"/>
              </a:rPr>
              <a:t>NCr</a:t>
            </a:r>
            <a:r>
              <a:rPr lang="fi-FI" dirty="0">
                <a:ea typeface="+mn-lt"/>
                <a:cs typeface="+mn-lt"/>
              </a:rPr>
              <a:t>(5,2)=10</a:t>
            </a:r>
            <a:endParaRPr lang="en-US" dirty="0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Monellako tapaa voidaan valita kaksi omenaa kulhosta? </a:t>
            </a:r>
            <a:r>
              <a:rPr lang="fi-FI" dirty="0" err="1">
                <a:ea typeface="+mn-lt"/>
                <a:cs typeface="+mn-lt"/>
              </a:rPr>
              <a:t>NCr</a:t>
            </a:r>
            <a:r>
              <a:rPr lang="fi-FI" dirty="0">
                <a:ea typeface="+mn-lt"/>
                <a:cs typeface="+mn-lt"/>
              </a:rPr>
              <a:t>(8,2)=28</a:t>
            </a:r>
            <a:endParaRPr lang="en-US" dirty="0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P(kaksi vihreää)=10/28=0,357</a:t>
            </a:r>
            <a:endParaRPr lang="en-US" dirty="0">
              <a:ea typeface="+mn-lt"/>
              <a:cs typeface="+mn-lt"/>
            </a:endParaRPr>
          </a:p>
          <a:p>
            <a:endParaRPr lang="fi-FI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fi-FI" b="1" u="sng" dirty="0">
                <a:ea typeface="+mn-lt"/>
                <a:cs typeface="+mn-lt"/>
              </a:rPr>
              <a:t>KERTOLASKUSÄÄNTÖ</a:t>
            </a:r>
            <a:endParaRPr lang="en-US" b="1" u="sng" dirty="0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P(kaksi vihreää)</a:t>
            </a:r>
            <a:endParaRPr lang="en-US" dirty="0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=P(vihreä JA vihreä)</a:t>
            </a:r>
            <a:endParaRPr lang="en-US" dirty="0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=5/8 *4/7 = 0,357</a:t>
            </a:r>
            <a:endParaRPr lang="fi-FI" dirty="0"/>
          </a:p>
        </p:txBody>
      </p:sp>
      <p:pic>
        <p:nvPicPr>
          <p:cNvPr id="6" name="Kuva 7" descr="Kuva, joka sisältää kohteen kello, piirtäminen&#10;&#10;Kuvaus luotu, erittäin korkea luotettavuus">
            <a:extLst>
              <a:ext uri="{FF2B5EF4-FFF2-40B4-BE49-F238E27FC236}">
                <a16:creationId xmlns:a16="http://schemas.microsoft.com/office/drawing/2014/main" id="{B6913994-A2F3-4A5B-A6F2-F341F376D4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0273" y="2742481"/>
            <a:ext cx="1254963" cy="1703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868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2A5F80-A4B3-4B1E-BF4E-FACE6DEC4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Kurssin sisältö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D0B0C42-810F-4027-AE0C-13385523769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dirty="0"/>
              <a:t>Tilastot:</a:t>
            </a:r>
          </a:p>
          <a:p>
            <a:r>
              <a:rPr lang="fi-FI" dirty="0"/>
              <a:t>Frekvenssijakauma (f, f%, sf, sf%)</a:t>
            </a:r>
          </a:p>
          <a:p>
            <a:r>
              <a:rPr lang="fi-FI" dirty="0"/>
              <a:t>Tilastolliset tunnusluvut</a:t>
            </a:r>
          </a:p>
          <a:p>
            <a:r>
              <a:rPr lang="fi-FI" dirty="0"/>
              <a:t>Normittaminen</a:t>
            </a:r>
          </a:p>
          <a:p>
            <a:r>
              <a:rPr lang="fi-FI" dirty="0"/>
              <a:t>Regressiokäyrä ja korrelaatiokerroin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7F011A0-F596-4A11-8DE0-CD6E5F06145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dirty="0"/>
              <a:t>Todennäköisyys</a:t>
            </a:r>
          </a:p>
          <a:p>
            <a:r>
              <a:rPr lang="fi-FI" dirty="0"/>
              <a:t>Satunnaisilmiön mallintaminen eri menetelmillä (tilastot, koordinaatisto, geometria, kaaviot, tuloperiaate, kombinaatiot...)</a:t>
            </a:r>
          </a:p>
          <a:p>
            <a:r>
              <a:rPr lang="fi-FI" dirty="0"/>
              <a:t>Eri todennäköisyyksien yhdistäminen keskenään (kertolaskusääntö, yhteenlaskusääntö, komplementti)</a:t>
            </a:r>
          </a:p>
        </p:txBody>
      </p:sp>
    </p:spTree>
    <p:extLst>
      <p:ext uri="{BB962C8B-B14F-4D97-AF65-F5344CB8AC3E}">
        <p14:creationId xmlns:p14="http://schemas.microsoft.com/office/powerpoint/2010/main" val="2579988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A9B3B2-CF1B-41C8-B0B3-5A089B749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frekvenssijakauma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E6062D-8CB8-4F22-8D74-ECD99FD67B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Havaintoaineisto/tilastoaineisto on kerätty joltakin perusjoukolta. Kyseessä voi olla kokonaisaineisto tai otos.</a:t>
            </a:r>
          </a:p>
          <a:p>
            <a:r>
              <a:rPr lang="fi-FI" dirty="0"/>
              <a:t>Erilaisia frekvenssijakaumia:</a:t>
            </a:r>
          </a:p>
          <a:p>
            <a:pPr lvl="1"/>
            <a:r>
              <a:rPr lang="fi-FI" dirty="0"/>
              <a:t>Frekvenssi f (montako kertaa arvo esiintyy?)</a:t>
            </a:r>
          </a:p>
          <a:p>
            <a:pPr lvl="1"/>
            <a:r>
              <a:rPr lang="fi-FI" dirty="0"/>
              <a:t>Suhteellinen frekvenssi (montako prosenttia on arvon osuus?)</a:t>
            </a:r>
          </a:p>
          <a:p>
            <a:pPr lvl="1"/>
            <a:r>
              <a:rPr lang="fi-FI" dirty="0"/>
              <a:t>Summafrekvenssi sf (lukumäärän kertymä 0...n)</a:t>
            </a:r>
          </a:p>
          <a:p>
            <a:pPr lvl="1"/>
            <a:r>
              <a:rPr lang="fi-FI" dirty="0"/>
              <a:t>Suhteellinen summafrekvenssi sf% (prosenttiosuuden kertymä 0...100%)</a:t>
            </a:r>
          </a:p>
          <a:p>
            <a:pPr marL="228600" lvl="1" indent="0">
              <a:buNone/>
            </a:pPr>
            <a:r>
              <a:rPr lang="fi-FI" dirty="0"/>
              <a:t>Taulukko! </a:t>
            </a:r>
            <a:r>
              <a:rPr lang="fi-FI" dirty="0" err="1"/>
              <a:t>Ks</a:t>
            </a:r>
            <a:r>
              <a:rPr lang="fi-FI" dirty="0"/>
              <a:t> kirja  Esim1a  s. 194</a:t>
            </a:r>
          </a:p>
        </p:txBody>
      </p:sp>
    </p:spTree>
    <p:extLst>
      <p:ext uri="{BB962C8B-B14F-4D97-AF65-F5344CB8AC3E}">
        <p14:creationId xmlns:p14="http://schemas.microsoft.com/office/powerpoint/2010/main" val="321606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7AAE9A-3853-46EF-8DA7-F920E928D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Tunnusluvut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B1EF9A-2353-4F08-A38E-0F28F59E8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Tyyppiarvo eli moodi (mikä on tutkimuksen yleisin tulos/millä on suurin frekvenssi?)</a:t>
            </a:r>
          </a:p>
          <a:p>
            <a:r>
              <a:rPr lang="fi-FI" dirty="0"/>
              <a:t>Mediaani (jos aineisto asetetaan suuruusjärjestykseen, niin mikä arvo on keskimmäinen / ala ja yläpuolelle asettuu puolet aineistosta)</a:t>
            </a:r>
          </a:p>
          <a:p>
            <a:r>
              <a:rPr lang="fi-FI" dirty="0"/>
              <a:t>Keskiarvo (</a:t>
            </a:r>
            <a:r>
              <a:rPr lang="fi-FI" dirty="0" err="1"/>
              <a:t>huom</a:t>
            </a:r>
            <a:r>
              <a:rPr lang="fi-FI" dirty="0"/>
              <a:t> luokkakeskukset tarpeen mukaan)</a:t>
            </a:r>
          </a:p>
          <a:p>
            <a:r>
              <a:rPr lang="fi-FI" dirty="0"/>
              <a:t>Erilaiset hajontaluvut: keskihajonta, vaihteluväli, keskipoikkeama</a:t>
            </a:r>
          </a:p>
          <a:p>
            <a:r>
              <a:rPr lang="fi-FI" dirty="0"/>
              <a:t>Voidaan laatia sekä käsin että isolle aineistolle tilastotoiminnolla "yhden muuttujan analyysi" </a:t>
            </a:r>
            <a:r>
              <a:rPr lang="fi-FI" dirty="0" err="1"/>
              <a:t>Ks</a:t>
            </a:r>
            <a:r>
              <a:rPr lang="fi-FI" dirty="0"/>
              <a:t> kirja esimerkit 1 ja 2 s.194-195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73942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2FDB60-2EB9-4F14-833B-2B4290344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Normittaminen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998F553-D394-4253-BC40-9DFCCD1D4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Poikkeaako arvo merkittävästi keskiarvosta?</a:t>
            </a:r>
          </a:p>
          <a:p>
            <a:r>
              <a:rPr lang="fi-FI" dirty="0"/>
              <a:t>Verrataan sitä, miten monen hajonnan päässä arvo on keskiarvosta. Jos on yli 2 hajonnan päässä, niin poikkeama on merkittävä.</a:t>
            </a:r>
          </a:p>
          <a:p>
            <a:r>
              <a:rPr lang="fi-FI" dirty="0"/>
              <a:t>Määritä keskiarvo ja keskihajonta</a:t>
            </a:r>
          </a:p>
          <a:p>
            <a:r>
              <a:rPr lang="fi-FI" dirty="0"/>
              <a:t>Laske, miten kaukana tutkittava arvo on keskiarvosta </a:t>
            </a:r>
          </a:p>
          <a:p>
            <a:r>
              <a:rPr lang="fi-FI" dirty="0"/>
              <a:t>Montako kertaa hajonta tähän mahtuu? Päättele tai suorita jakolasku</a:t>
            </a:r>
          </a:p>
          <a:p>
            <a:r>
              <a:rPr lang="fi-FI" dirty="0" err="1"/>
              <a:t>Ks</a:t>
            </a:r>
            <a:r>
              <a:rPr lang="fi-FI" dirty="0"/>
              <a:t> kirjan esimerkki 2b s. 195</a:t>
            </a:r>
          </a:p>
        </p:txBody>
      </p:sp>
      <p:pic>
        <p:nvPicPr>
          <p:cNvPr id="4" name="Kuva 4">
            <a:extLst>
              <a:ext uri="{FF2B5EF4-FFF2-40B4-BE49-F238E27FC236}">
                <a16:creationId xmlns:a16="http://schemas.microsoft.com/office/drawing/2014/main" id="{5AA5EBDA-749B-4858-AB43-409F3B36C6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6689" y="3995288"/>
            <a:ext cx="859226" cy="391423"/>
          </a:xfrm>
          <a:prstGeom prst="rect">
            <a:avLst/>
          </a:prstGeom>
        </p:spPr>
      </p:pic>
      <p:pic>
        <p:nvPicPr>
          <p:cNvPr id="6" name="Kuva 6">
            <a:extLst>
              <a:ext uri="{FF2B5EF4-FFF2-40B4-BE49-F238E27FC236}">
                <a16:creationId xmlns:a16="http://schemas.microsoft.com/office/drawing/2014/main" id="{1D47032C-91AE-4644-BB0C-3CDF052AB3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1472" y="4523117"/>
            <a:ext cx="786981" cy="600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821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FCC7A1-D9D5-4020-B5A4-B04F95BB2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Kahden muuttujan analyysi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930BD5-33D1-455D-A295-5542B8C79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Tutkitaan, riippuuko asia A asiasta B.</a:t>
            </a:r>
          </a:p>
          <a:p>
            <a:r>
              <a:rPr lang="fi-FI" dirty="0"/>
              <a:t>Tilaston aineisto sijoitetaan koordinaatistoon, koordinaatit (B,A) </a:t>
            </a:r>
          </a:p>
          <a:p>
            <a:r>
              <a:rPr lang="fi-FI" dirty="0"/>
              <a:t>Havainnollistuskuvassa on pistepilvi, johon voidaan sovittaa regressiosuora tai -käyrä</a:t>
            </a:r>
          </a:p>
          <a:p>
            <a:r>
              <a:rPr lang="fi-FI" dirty="0"/>
              <a:t>Komennolla "kahden muuttujan analyysi" saadaan näkyviin korrelaatiokerroin (välillä –1...1). Jos on lähellä nollaa, riippuvuutta ei ole, jos on lähellä 1 tai –1, niin riippuvuutta voi olla.</a:t>
            </a:r>
          </a:p>
          <a:p>
            <a:r>
              <a:rPr lang="fi-FI" dirty="0" err="1"/>
              <a:t>Ks</a:t>
            </a:r>
            <a:r>
              <a:rPr lang="fi-FI" dirty="0"/>
              <a:t> esimerkki 3 s.196</a:t>
            </a:r>
          </a:p>
        </p:txBody>
      </p:sp>
    </p:spTree>
    <p:extLst>
      <p:ext uri="{BB962C8B-B14F-4D97-AF65-F5344CB8AC3E}">
        <p14:creationId xmlns:p14="http://schemas.microsoft.com/office/powerpoint/2010/main" val="3977941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9C87F9-DCC4-430D-B56A-CAA4C34A1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Satunnaisilmiön todennäköisyys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CE7BED-FEF0-4655-9733-5A279BC7B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fi-FI" dirty="0"/>
              <a:t>Tapahtuman A todennäköisyys</a:t>
            </a:r>
          </a:p>
          <a:p>
            <a:endParaRPr lang="fi-FI" dirty="0"/>
          </a:p>
          <a:p>
            <a:r>
              <a:rPr lang="fi-FI" dirty="0"/>
              <a:t>Jokaisella tapahtumalla on vastatapahtuma. A:n vastatapahtuma merkitään</a:t>
            </a:r>
          </a:p>
          <a:p>
            <a:r>
              <a:rPr lang="fi-FI" dirty="0"/>
              <a:t>Tapahtuman ja vastatapahtuman todennäköisyyksien summa on 1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Joskus voi olla näppärämpi laskea </a:t>
            </a:r>
          </a:p>
          <a:p>
            <a:pPr marL="0" indent="0">
              <a:buNone/>
            </a:pPr>
            <a:r>
              <a:rPr lang="fi-FI" dirty="0"/>
              <a:t>(jos </a:t>
            </a:r>
            <a:r>
              <a:rPr lang="fi-FI" dirty="0" err="1"/>
              <a:t>vastapahtuma</a:t>
            </a:r>
            <a:r>
              <a:rPr lang="fi-FI" dirty="0"/>
              <a:t> on helpompi mallintaa kuin tapahtuma, </a:t>
            </a:r>
            <a:r>
              <a:rPr lang="fi-FI" dirty="0" err="1"/>
              <a:t>erit</a:t>
            </a:r>
            <a:r>
              <a:rPr lang="fi-FI" dirty="0"/>
              <a:t>."ainakin"/"vähintään")</a:t>
            </a:r>
          </a:p>
        </p:txBody>
      </p:sp>
      <p:pic>
        <p:nvPicPr>
          <p:cNvPr id="4" name="Kuva 4">
            <a:extLst>
              <a:ext uri="{FF2B5EF4-FFF2-40B4-BE49-F238E27FC236}">
                <a16:creationId xmlns:a16="http://schemas.microsoft.com/office/drawing/2014/main" id="{6FF57969-31E2-4098-8C6D-8607B615D8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599" y="3425227"/>
            <a:ext cx="352425" cy="323850"/>
          </a:xfrm>
          <a:prstGeom prst="rect">
            <a:avLst/>
          </a:prstGeom>
        </p:spPr>
      </p:pic>
      <p:pic>
        <p:nvPicPr>
          <p:cNvPr id="6" name="Kuva 6">
            <a:extLst>
              <a:ext uri="{FF2B5EF4-FFF2-40B4-BE49-F238E27FC236}">
                <a16:creationId xmlns:a16="http://schemas.microsoft.com/office/drawing/2014/main" id="{08147BA6-8320-42BC-9FA9-DAFD78B35B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9533" y="2482816"/>
            <a:ext cx="4310331" cy="713422"/>
          </a:xfrm>
          <a:prstGeom prst="rect">
            <a:avLst/>
          </a:prstGeom>
        </p:spPr>
      </p:pic>
      <p:pic>
        <p:nvPicPr>
          <p:cNvPr id="8" name="Kuva 8">
            <a:extLst>
              <a:ext uri="{FF2B5EF4-FFF2-40B4-BE49-F238E27FC236}">
                <a16:creationId xmlns:a16="http://schemas.microsoft.com/office/drawing/2014/main" id="{B99E05A0-95A8-4C55-9F02-317151EB6D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6237" y="4196931"/>
            <a:ext cx="2241789" cy="476969"/>
          </a:xfrm>
          <a:prstGeom prst="rect">
            <a:avLst/>
          </a:prstGeom>
        </p:spPr>
      </p:pic>
      <p:pic>
        <p:nvPicPr>
          <p:cNvPr id="10" name="Kuva 10">
            <a:extLst>
              <a:ext uri="{FF2B5EF4-FFF2-40B4-BE49-F238E27FC236}">
                <a16:creationId xmlns:a16="http://schemas.microsoft.com/office/drawing/2014/main" id="{CCA00063-FB09-4FB3-8AC1-0B1EB37E84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31522" y="4930087"/>
            <a:ext cx="1906617" cy="390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466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6D0F83-5F6D-4066-B7F9-5996DF181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Tapahtumien määrän laskeminen tai päätteleminen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0CAFE73-8D67-478C-B63E-2F92F2744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Oleellista on saada jollakin tavalla tilanne hahmotettua laskun perustelemiseksi</a:t>
            </a:r>
          </a:p>
          <a:p>
            <a:r>
              <a:rPr lang="fi-FI" dirty="0"/>
              <a:t>Hyviä menetelmiä voivat olla </a:t>
            </a:r>
          </a:p>
          <a:p>
            <a:pPr lvl="2"/>
            <a:r>
              <a:rPr lang="fi-FI" dirty="0"/>
              <a:t>Luettelointi, taulukointi</a:t>
            </a:r>
          </a:p>
          <a:p>
            <a:pPr lvl="2"/>
            <a:r>
              <a:rPr lang="fi-FI" dirty="0"/>
              <a:t>Koordinaatisto, geometriset kuviot, aikajana</a:t>
            </a:r>
          </a:p>
          <a:p>
            <a:pPr lvl="2"/>
            <a:r>
              <a:rPr lang="fi-FI" dirty="0"/>
              <a:t>Diagrammit</a:t>
            </a:r>
          </a:p>
          <a:p>
            <a:pPr lvl="2"/>
            <a:r>
              <a:rPr lang="fi-FI" dirty="0"/>
              <a:t>Tuloperiaate, (puukaavio, ks. S 179), kertoma</a:t>
            </a:r>
          </a:p>
          <a:p>
            <a:pPr lvl="2"/>
            <a:r>
              <a:rPr lang="fi-FI" dirty="0"/>
              <a:t>Osajoukkojen lukumäärät, eli kombinaatiot</a:t>
            </a:r>
          </a:p>
          <a:p>
            <a:pPr marL="457200" lvl="2" indent="0">
              <a:buNone/>
            </a:pPr>
            <a:r>
              <a:rPr lang="fi-FI" dirty="0"/>
              <a:t>Monet tehtävät voidaan tehdä usealla eri tavalla.</a:t>
            </a:r>
          </a:p>
        </p:txBody>
      </p:sp>
    </p:spTree>
    <p:extLst>
      <p:ext uri="{BB962C8B-B14F-4D97-AF65-F5344CB8AC3E}">
        <p14:creationId xmlns:p14="http://schemas.microsoft.com/office/powerpoint/2010/main" val="2017072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873165-54A8-46A2-912C-250662CF7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todennäköisyyksien yhdistäminen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08433F-5F2E-4205-B290-D27152B96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dirty="0"/>
              <a:t>P(A ja B)</a:t>
            </a:r>
          </a:p>
          <a:p>
            <a:r>
              <a:rPr lang="fi-FI" dirty="0"/>
              <a:t>Jos tapahtumat ovat toisistaan riippumattomia, niin P(A ja B)=P(A)*P(B)</a:t>
            </a:r>
          </a:p>
          <a:p>
            <a:r>
              <a:rPr lang="fi-FI" dirty="0"/>
              <a:t>Jos ne riippuvat </a:t>
            </a:r>
            <a:r>
              <a:rPr lang="fi-FI" dirty="0" err="1"/>
              <a:t>toisistaa</a:t>
            </a:r>
            <a:r>
              <a:rPr lang="fi-FI" dirty="0"/>
              <a:t>, niin pitää tutkia mikä on </a:t>
            </a:r>
            <a:r>
              <a:rPr lang="fi-FI" dirty="0" err="1"/>
              <a:t>tapahtumn</a:t>
            </a:r>
            <a:r>
              <a:rPr lang="fi-FI" dirty="0"/>
              <a:t> B todennäköisyys, jos A on jo tapahtunut (vähän kuin tulosääntö, 1. valinta, 2.valinta </a:t>
            </a:r>
            <a:r>
              <a:rPr lang="fi-FI" dirty="0" err="1"/>
              <a:t>jne</a:t>
            </a:r>
            <a:r>
              <a:rPr lang="fi-FI" dirty="0"/>
              <a:t>)</a:t>
            </a:r>
          </a:p>
          <a:p>
            <a:pPr marL="0" indent="0">
              <a:buNone/>
            </a:pPr>
            <a:r>
              <a:rPr lang="fi-FI" dirty="0"/>
              <a:t>P(A tai B)</a:t>
            </a:r>
          </a:p>
          <a:p>
            <a:r>
              <a:rPr lang="fi-FI" dirty="0"/>
              <a:t>Jos tapahtumat ovat erillisiä, niin P(A tai B)=P(A)+P(B)</a:t>
            </a:r>
          </a:p>
          <a:p>
            <a:r>
              <a:rPr lang="fi-FI" dirty="0"/>
              <a:t>Jos ne eivät ole erillisiä, vähennetään päällekkäinen osuus (johon pätee kertolaskusääntö) eli P(A tai B)=P(A)+P(B)-P(A ja B) </a:t>
            </a:r>
            <a:r>
              <a:rPr lang="fi-FI" dirty="0" err="1"/>
              <a:t>ks</a:t>
            </a:r>
            <a:r>
              <a:rPr lang="fi-FI" dirty="0"/>
              <a:t> s. 184</a:t>
            </a:r>
          </a:p>
        </p:txBody>
      </p:sp>
    </p:spTree>
    <p:extLst>
      <p:ext uri="{BB962C8B-B14F-4D97-AF65-F5344CB8AC3E}">
        <p14:creationId xmlns:p14="http://schemas.microsoft.com/office/powerpoint/2010/main" val="778745699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TF00001246</Template>
  <TotalTime>0</TotalTime>
  <Words>575</Words>
  <Application>Microsoft Office PowerPoint</Application>
  <PresentationFormat>Laajakuva</PresentationFormat>
  <Paragraphs>102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Arial</vt:lpstr>
      <vt:lpstr>Gill Sans MT</vt:lpstr>
      <vt:lpstr>Parcel</vt:lpstr>
      <vt:lpstr>MAB5</vt:lpstr>
      <vt:lpstr>Kurssin sisältö</vt:lpstr>
      <vt:lpstr>frekvenssijakauma</vt:lpstr>
      <vt:lpstr>Tunnusluvut</vt:lpstr>
      <vt:lpstr>Normittaminen</vt:lpstr>
      <vt:lpstr>Kahden muuttujan analyysi</vt:lpstr>
      <vt:lpstr>Satunnaisilmiön todennäköisyys</vt:lpstr>
      <vt:lpstr>Tapahtumien määrän laskeminen tai päätteleminen</vt:lpstr>
      <vt:lpstr>todennäköisyyksien yhdistäminen</vt:lpstr>
      <vt:lpstr>Millä todennäköisyydellä kahden nopan heitossa saadaan kummastakin vähintään silmäluku 5?</vt:lpstr>
      <vt:lpstr>Kulhossa on 3 punaista ja 5 vihreää omenaa. Otetaan 2 omenaa.  millä todennäköisyydellä molemmat ovat vihreitä? </vt:lpstr>
      <vt:lpstr>KULHOSSA ON 3 PUNAISTA JA 5 VIHREÄÄ OMENAA. OTETAAN 2 OMENAA.  MILLÄ TODENNÄKÖISYYDELLÄ MOLEMMAT OVAT VIHREITÄ? 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Majuri Eva Kristiina</dc:creator>
  <cp:lastModifiedBy>Majuri Eva Kristiina</cp:lastModifiedBy>
  <cp:revision>648</cp:revision>
  <dcterms:created xsi:type="dcterms:W3CDTF">2020-03-20T05:19:11Z</dcterms:created>
  <dcterms:modified xsi:type="dcterms:W3CDTF">2020-03-20T07:12:03Z</dcterms:modified>
</cp:coreProperties>
</file>