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5" r:id="rId7"/>
    <p:sldId id="265" r:id="rId8"/>
    <p:sldId id="258" r:id="rId9"/>
    <p:sldId id="259" r:id="rId10"/>
    <p:sldId id="262" r:id="rId11"/>
    <p:sldId id="276" r:id="rId12"/>
    <p:sldId id="260" r:id="rId13"/>
    <p:sldId id="264" r:id="rId14"/>
    <p:sldId id="261" r:id="rId15"/>
    <p:sldId id="270" r:id="rId16"/>
    <p:sldId id="269" r:id="rId17"/>
    <p:sldId id="271" r:id="rId18"/>
    <p:sldId id="273" r:id="rId19"/>
    <p:sldId id="274" r:id="rId20"/>
    <p:sldId id="272" r:id="rId21"/>
    <p:sldId id="26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/>
              <a:t>Ikääntyneiden palvelut Ja tuet</a:t>
            </a:r>
            <a:br>
              <a:rPr lang="fi-FI" sz="4000" b="1" dirty="0" smtClean="0"/>
            </a:br>
            <a:endParaRPr lang="fi-FI" sz="40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Anne Huttunen 2021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2" y="3178629"/>
            <a:ext cx="2266951" cy="23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Kotisairaalahoito tai tehostettu kotihoito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Sairaanhoidollista apua kotona hoidon tarpeen lisääntyessä; toteuttajina perusterveydenhuolto tai erikoissairaanhoito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Kotisairaala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hoidetaan </a:t>
            </a:r>
            <a:r>
              <a:rPr lang="fi-FI" dirty="0"/>
              <a:t>erilaisia sairauksia potilaiden kotona tai kodinomaisissa tiloissa koko </a:t>
            </a:r>
            <a:r>
              <a:rPr lang="fi-FI" dirty="0" err="1"/>
              <a:t>Kymsoten</a:t>
            </a:r>
            <a:r>
              <a:rPr lang="fi-FI" dirty="0"/>
              <a:t> </a:t>
            </a:r>
            <a:r>
              <a:rPr lang="fi-FI" dirty="0" smtClean="0"/>
              <a:t>alueella</a:t>
            </a:r>
            <a:r>
              <a:rPr lang="fi-FI" dirty="0"/>
              <a:t> </a:t>
            </a:r>
            <a:r>
              <a:rPr lang="fi-FI" dirty="0" smtClean="0"/>
              <a:t>mm. erilaisia </a:t>
            </a:r>
            <a:r>
              <a:rPr lang="fi-FI" dirty="0"/>
              <a:t>tulehduksia, jotka vaativat suonensisäistä </a:t>
            </a:r>
            <a:r>
              <a:rPr lang="fi-FI" dirty="0" smtClean="0"/>
              <a:t>lääkitystä</a:t>
            </a:r>
            <a:r>
              <a:rPr lang="fi-FI" dirty="0"/>
              <a:t>,</a:t>
            </a:r>
            <a:r>
              <a:rPr lang="fi-FI" dirty="0" smtClean="0"/>
              <a:t> </a:t>
            </a:r>
            <a:r>
              <a:rPr lang="fi-FI" dirty="0"/>
              <a:t>erilaisia neste-, ravinto- sekä verivalmistetiputuksia lääkärin määräyksen </a:t>
            </a:r>
            <a:r>
              <a:rPr lang="fi-FI" dirty="0" smtClean="0"/>
              <a:t>mukaisesti </a:t>
            </a:r>
          </a:p>
          <a:p>
            <a:r>
              <a:rPr lang="fi-FI" dirty="0" smtClean="0"/>
              <a:t>kotikäyntejä </a:t>
            </a:r>
            <a:r>
              <a:rPr lang="fi-FI" dirty="0"/>
              <a:t>ympäri </a:t>
            </a:r>
            <a:r>
              <a:rPr lang="fi-FI" dirty="0" smtClean="0"/>
              <a:t>vuorokauden</a:t>
            </a:r>
            <a:endParaRPr lang="fi-FI" dirty="0"/>
          </a:p>
          <a:p>
            <a:r>
              <a:rPr lang="fi-FI" dirty="0" smtClean="0"/>
              <a:t>lääkärin kirjallinen lähete</a:t>
            </a:r>
            <a:endParaRPr lang="fi-FI" dirty="0"/>
          </a:p>
          <a:p>
            <a:r>
              <a:rPr lang="fi-FI" dirty="0"/>
              <a:t>Palliatiiviset poliklinikat sekä saattohoitoyksiköt toimivat Karhulassa ja Kouvolassa.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57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 smtClean="0"/>
              <a:t>Kolmannen sektorin palvelut</a:t>
            </a:r>
            <a:endParaRPr lang="fi-FI" sz="2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vapaaehtoistyöntekijöiden ja järjestöjen antamat palvelut asioiden hoitamiseen ja osallisuuden edistämiseen esim. SPR:n ystäväpalvelu</a:t>
            </a:r>
          </a:p>
          <a:p>
            <a:endParaRPr lang="fi-FI" dirty="0"/>
          </a:p>
          <a:p>
            <a:r>
              <a:rPr lang="fi-FI" dirty="0" smtClean="0"/>
              <a:t>+ seurakuntien diakoniatyö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laitoshoito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Lyhyt- ja pitkäaikaista hoitoa sairaalassa tai terveyskeskuksessa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3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 smtClean="0"/>
              <a:t>Kelan taloudelliset tukitoimet</a:t>
            </a:r>
            <a:endParaRPr lang="fi-FI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Eläke</a:t>
            </a:r>
          </a:p>
          <a:p>
            <a:r>
              <a:rPr lang="fi-FI" dirty="0" smtClean="0"/>
              <a:t>Eläkkeensaavan hoitotuki</a:t>
            </a:r>
          </a:p>
          <a:p>
            <a:r>
              <a:rPr lang="fi-FI" dirty="0" smtClean="0"/>
              <a:t>Asumistuki</a:t>
            </a:r>
          </a:p>
          <a:p>
            <a:r>
              <a:rPr lang="fi-FI" dirty="0" smtClean="0"/>
              <a:t>Rintamalisä</a:t>
            </a:r>
          </a:p>
          <a:p>
            <a:r>
              <a:rPr lang="fi-FI" dirty="0" smtClean="0"/>
              <a:t>Veteraanilisä</a:t>
            </a:r>
          </a:p>
          <a:p>
            <a:r>
              <a:rPr lang="fi-FI" dirty="0" smtClean="0"/>
              <a:t>Omaishoidon tuki</a:t>
            </a:r>
          </a:p>
        </p:txBody>
      </p:sp>
    </p:spTree>
    <p:extLst>
      <p:ext uri="{BB962C8B-B14F-4D97-AF65-F5344CB8AC3E}">
        <p14:creationId xmlns:p14="http://schemas.microsoft.com/office/powerpoint/2010/main" val="41484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Eläkettäsaavan</a:t>
            </a:r>
            <a:r>
              <a:rPr lang="fi-FI" b="1" dirty="0" smtClean="0"/>
              <a:t> hoitotuki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Eläkettä saavan hoitotuen tarkoitus on tukea vammaisen tai pitkäaikaisesti sairaan eläkkeensaajan jokapäiväistä elämää, toimintakykyä, kuntoutusta ja hoitoa.</a:t>
            </a:r>
          </a:p>
          <a:p>
            <a:r>
              <a:rPr lang="fi-FI" b="1" dirty="0"/>
              <a:t>Perushoitotuki</a:t>
            </a:r>
            <a:endParaRPr lang="fi-FI" dirty="0"/>
          </a:p>
          <a:p>
            <a:r>
              <a:rPr lang="fi-FI" dirty="0"/>
              <a:t>Perushoitotuki on </a:t>
            </a:r>
            <a:r>
              <a:rPr lang="fi-FI" b="1" dirty="0"/>
              <a:t>71,48 e/kk</a:t>
            </a:r>
            <a:r>
              <a:rPr lang="fi-FI" dirty="0"/>
              <a:t>.</a:t>
            </a:r>
          </a:p>
          <a:p>
            <a:r>
              <a:rPr lang="fi-FI" b="1" dirty="0"/>
              <a:t>Korotettu hoitotuki</a:t>
            </a:r>
            <a:endParaRPr lang="fi-FI" dirty="0"/>
          </a:p>
          <a:p>
            <a:r>
              <a:rPr lang="fi-FI" dirty="0"/>
              <a:t>Korotettu hoitotuki on </a:t>
            </a:r>
            <a:r>
              <a:rPr lang="fi-FI" b="1" dirty="0"/>
              <a:t>155,72 e/kk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b="1" dirty="0"/>
              <a:t>Ylin hoitotuki</a:t>
            </a:r>
            <a:endParaRPr lang="fi-FI" dirty="0"/>
          </a:p>
          <a:p>
            <a:r>
              <a:rPr lang="fi-FI" dirty="0"/>
              <a:t>Ylin hoitotuki on 329,27 </a:t>
            </a:r>
            <a:r>
              <a:rPr lang="fi-FI" b="1" dirty="0"/>
              <a:t>e/kk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Eläkkeensaajan asumistuki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Eläkkeensaajan asumistuen määrä on 85 % huomioon otettavista asumismenoista, joista on vähennetty perusomavastuu ja tulojen mukaan määräytyvä lisäomavastuu.</a:t>
            </a:r>
          </a:p>
          <a:p>
            <a:r>
              <a:rPr lang="fi-FI" b="1" dirty="0"/>
              <a:t>Perusomavastuu on kaikille sama 618,73 e/v </a:t>
            </a:r>
            <a:r>
              <a:rPr lang="fi-FI" dirty="0"/>
              <a:t>eli noin 51,56 e/kk</a:t>
            </a:r>
          </a:p>
          <a:p>
            <a:r>
              <a:rPr lang="fi-FI" dirty="0"/>
              <a:t>Eläkkeensaajan asumistuki lasketaan seuraavan kaavan mukaan:</a:t>
            </a:r>
          </a:p>
          <a:p>
            <a:r>
              <a:rPr lang="fi-FI" dirty="0"/>
              <a:t>0,85 x (huomioonotettavat asumismenot – (perusomavastuu + mahdollinen lisäomavastuu))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Rintamalisä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Rintamalisää maksetaan henkilölle, jolla on</a:t>
            </a:r>
          </a:p>
          <a:p>
            <a:r>
              <a:rPr lang="fi-FI" dirty="0"/>
              <a:t>rintamasotilastunnus</a:t>
            </a:r>
          </a:p>
          <a:p>
            <a:r>
              <a:rPr lang="fi-FI" dirty="0"/>
              <a:t>naisille myönnetty rintamapalvelustunnus</a:t>
            </a:r>
          </a:p>
          <a:p>
            <a:r>
              <a:rPr lang="fi-FI" dirty="0"/>
              <a:t>rintamatunnus</a:t>
            </a:r>
          </a:p>
          <a:p>
            <a:r>
              <a:rPr lang="fi-FI" dirty="0"/>
              <a:t>veteraanitunnus</a:t>
            </a:r>
          </a:p>
          <a:p>
            <a:r>
              <a:rPr lang="fi-FI" dirty="0"/>
              <a:t>todistus osallistumisesta miinanraivaustehtäviin vuosina 1945–1952.</a:t>
            </a:r>
          </a:p>
          <a:p>
            <a:r>
              <a:rPr lang="fi-FI" b="1" dirty="0"/>
              <a:t>Tunnuksia ei voi enää hakea.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04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Omaishoidon tuki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Omaishoidon tuki sisältyy hoidettavalle: </a:t>
            </a:r>
          </a:p>
          <a:p>
            <a:r>
              <a:rPr lang="fi-FI" dirty="0"/>
              <a:t>Omaishoito</a:t>
            </a:r>
          </a:p>
          <a:p>
            <a:r>
              <a:rPr lang="fi-FI" dirty="0"/>
              <a:t>Hoito- ja palvelusuunnitelmassa määriteltävät </a:t>
            </a:r>
            <a:r>
              <a:rPr lang="fi-FI" dirty="0" err="1"/>
              <a:t>sosiaali</a:t>
            </a:r>
            <a:r>
              <a:rPr lang="fi-FI" dirty="0"/>
              <a:t>- ja terveydenhuollon palvelut</a:t>
            </a:r>
          </a:p>
          <a:p>
            <a:r>
              <a:rPr lang="fi-FI" dirty="0"/>
              <a:t>Omaishoitajien tukeen sisältyy omaishoitajalle:</a:t>
            </a:r>
          </a:p>
          <a:p>
            <a:r>
              <a:rPr lang="fi-FI" dirty="0"/>
              <a:t>Hoitopalkkio</a:t>
            </a:r>
          </a:p>
          <a:p>
            <a:r>
              <a:rPr lang="fi-FI" dirty="0"/>
              <a:t>Vapaa</a:t>
            </a:r>
          </a:p>
          <a:p>
            <a:r>
              <a:rPr lang="fi-FI" dirty="0"/>
              <a:t>Eläke- ja tapaturmavakuutus</a:t>
            </a:r>
          </a:p>
          <a:p>
            <a:r>
              <a:rPr lang="fi-FI" dirty="0"/>
              <a:t>sosiaalipalvelut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50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Toimeentulotuk</a:t>
            </a:r>
            <a:r>
              <a:rPr lang="fi-FI" dirty="0" smtClean="0"/>
              <a:t>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Toimeentulotuki on henkilön tai perheen viimesijainen taloudellinen tuki, joka kattaa elämän perusmenoja.</a:t>
            </a:r>
          </a:p>
          <a:p>
            <a:r>
              <a:rPr lang="fi-FI" dirty="0"/>
              <a:t>Toimeentulotuki muodostuu kolmesta osasta:</a:t>
            </a:r>
          </a:p>
          <a:p>
            <a:r>
              <a:rPr lang="fi-FI" dirty="0"/>
              <a:t>perustoimeentulotuesta</a:t>
            </a:r>
          </a:p>
          <a:p>
            <a:r>
              <a:rPr lang="fi-FI" dirty="0"/>
              <a:t>täydentävästä toimeentulotuesta</a:t>
            </a:r>
          </a:p>
          <a:p>
            <a:r>
              <a:rPr lang="fi-FI" dirty="0"/>
              <a:t>ehkäisevästä toimeentulotuesta.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45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Kotihoito ja tukipalvelut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Tukipalvelut</a:t>
            </a:r>
          </a:p>
          <a:p>
            <a:pPr marL="0" indent="0">
              <a:buNone/>
            </a:pPr>
            <a:r>
              <a:rPr lang="fi-FI" b="1" dirty="0" smtClean="0"/>
              <a:t>Kotihoitoa tukevia palveluita</a:t>
            </a:r>
            <a:r>
              <a:rPr lang="fi-FI" dirty="0" smtClean="0"/>
              <a:t>: </a:t>
            </a:r>
          </a:p>
          <a:p>
            <a:r>
              <a:rPr lang="fi-FI" dirty="0" smtClean="0"/>
              <a:t>Ateria-, siivous-, vaatehuolto-, sauna- ja kylvetyspalvelut, turvapuhelin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Liikkumista tukevat palvelut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Kuljetuspalvelu</a:t>
            </a:r>
            <a:r>
              <a:rPr lang="fi-FI" dirty="0"/>
              <a:t> </a:t>
            </a:r>
          </a:p>
          <a:p>
            <a:r>
              <a:rPr lang="fi-FI" dirty="0"/>
              <a:t>Taksi, kela –taksi, </a:t>
            </a:r>
            <a:r>
              <a:rPr lang="fi-FI" dirty="0" err="1"/>
              <a:t>inva</a:t>
            </a:r>
            <a:r>
              <a:rPr lang="fi-FI" dirty="0"/>
              <a:t> –taksi tai muu </a:t>
            </a:r>
            <a:r>
              <a:rPr lang="fi-FI" dirty="0" smtClean="0"/>
              <a:t>ajoneuvo</a:t>
            </a:r>
          </a:p>
          <a:p>
            <a:r>
              <a:rPr lang="fi-FI" dirty="0" smtClean="0"/>
              <a:t>saattajapalvelu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65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Lääkekorvaus 2021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000" y="2193925"/>
            <a:ext cx="60340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KIITOS</a:t>
            </a:r>
            <a:endParaRPr lang="fi-FI" b="1" dirty="0"/>
          </a:p>
        </p:txBody>
      </p:sp>
      <p:pic>
        <p:nvPicPr>
          <p:cNvPr id="4" name="Kuvan paikkamerkki 2">
            <a:extLst>
              <a:ext uri="{FF2B5EF4-FFF2-40B4-BE49-F238E27FC236}">
                <a16:creationId xmlns:a16="http://schemas.microsoft.com/office/drawing/2014/main" id="{C630AA08-A41F-450B-BE05-4F6CAF92C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413125" y="2193925"/>
            <a:ext cx="5365750" cy="4024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0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Niskanen, Kari: Kasvun ja osallisuuden edistäminen</a:t>
            </a:r>
          </a:p>
          <a:p>
            <a:pPr marL="0" indent="0">
              <a:buNone/>
            </a:pPr>
            <a:r>
              <a:rPr lang="fi-FI" dirty="0" err="1" smtClean="0"/>
              <a:t>Kymsote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Kela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787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Hoitotarvikkeet ja lääkkeiden annosjakelu, Apuvälineet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Pitkäaikaisesti sairaille tarpeenmukaiset tarvikkeet kotiin</a:t>
            </a:r>
          </a:p>
          <a:p>
            <a:endParaRPr lang="fi-FI" dirty="0"/>
          </a:p>
          <a:p>
            <a:r>
              <a:rPr lang="fi-FI" dirty="0" smtClean="0"/>
              <a:t>Erilaiset apuvälineet (liikkumisen, kommunikaation ja turvateknologian apuvälineet</a:t>
            </a:r>
          </a:p>
          <a:p>
            <a:r>
              <a:rPr lang="fi-FI" dirty="0" smtClean="0"/>
              <a:t>Apuvälineitä apuvälinelainaamosta lainaksi tai omaksi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28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päivätoiminta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Päivätoimintakeskuksessa tapahtuvaa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fi-FI" dirty="0" smtClean="0"/>
              <a:t>viriketoimintaa</a:t>
            </a:r>
          </a:p>
          <a:p>
            <a:r>
              <a:rPr lang="fi-FI" dirty="0"/>
              <a:t>y</a:t>
            </a:r>
            <a:r>
              <a:rPr lang="fi-FI" dirty="0" smtClean="0"/>
              <a:t>hdessäoloa</a:t>
            </a:r>
          </a:p>
          <a:p>
            <a:r>
              <a:rPr lang="fi-FI" dirty="0" smtClean="0"/>
              <a:t> hoidollisia toimenpiteitä</a:t>
            </a:r>
          </a:p>
          <a:p>
            <a:r>
              <a:rPr lang="fi-FI" dirty="0" smtClean="0"/>
              <a:t> suihku ja sauna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87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Turva- ja hyvinvointiteknologia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Kotiin asennettavat välineet ja laitteet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fi-FI" dirty="0" smtClean="0"/>
              <a:t>Turvapuhelin</a:t>
            </a:r>
            <a:endParaRPr lang="fi-FI" dirty="0"/>
          </a:p>
          <a:p>
            <a:r>
              <a:rPr lang="fi-FI" dirty="0" smtClean="0"/>
              <a:t> ovihälytin</a:t>
            </a:r>
          </a:p>
          <a:p>
            <a:r>
              <a:rPr lang="fi-FI" dirty="0" smtClean="0"/>
              <a:t> kaatumishälytin</a:t>
            </a:r>
          </a:p>
          <a:p>
            <a:r>
              <a:rPr lang="fi-FI" dirty="0" smtClean="0"/>
              <a:t> liesivahti </a:t>
            </a:r>
          </a:p>
          <a:p>
            <a:r>
              <a:rPr lang="fi-FI" dirty="0" smtClean="0"/>
              <a:t> lääkeannostelija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1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Kaatumishälytin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GSM kaatumishälytin tarjoaa käyttäjälleen avun missä tahansa ja auttajalle tarkan paikkatiedon ja puheyhteyden autettavan kanssa</a:t>
            </a:r>
            <a:r>
              <a:rPr lang="fi-FI" dirty="0" smtClean="0"/>
              <a:t>.</a:t>
            </a:r>
          </a:p>
          <a:p>
            <a:r>
              <a:rPr lang="fi-FI" dirty="0" smtClean="0"/>
              <a:t>Käyttäjä</a:t>
            </a:r>
            <a:r>
              <a:rPr lang="fi-FI" dirty="0"/>
              <a:t>  voi milloin tahansa painaa SOS-nappia, jolloin laite soittaa turvapuhelun auttajalle sekä lähettää käyttäjän paikkatiedon auttajalle  tekstiviestinä (sijainti voidaan avata karttaohjelmassa). </a:t>
            </a:r>
            <a:endParaRPr lang="fi-FI" dirty="0" smtClean="0"/>
          </a:p>
          <a:p>
            <a:r>
              <a:rPr lang="fi-FI" dirty="0" smtClean="0"/>
              <a:t>Laite </a:t>
            </a:r>
            <a:r>
              <a:rPr lang="fi-FI" dirty="0"/>
              <a:t>hälyttää automaattisesti, kun käyttäjä kaatuu eikä pääse itse enää </a:t>
            </a:r>
            <a:r>
              <a:rPr lang="fi-FI" dirty="0" smtClean="0"/>
              <a:t>ylös.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63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omaishoito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Sopimuksella sovittu omaisen hoitotehtävä kotona</a:t>
            </a:r>
          </a:p>
          <a:p>
            <a:pPr marL="0" indent="0">
              <a:buNone/>
            </a:pPr>
            <a:endParaRPr lang="fi-FI" b="1" dirty="0" smtClean="0"/>
          </a:p>
          <a:p>
            <a:r>
              <a:rPr lang="fi-FI" dirty="0" smtClean="0"/>
              <a:t>Hoitopalkkio</a:t>
            </a:r>
          </a:p>
          <a:p>
            <a:r>
              <a:rPr lang="fi-FI" dirty="0" smtClean="0"/>
              <a:t>Omaishoidon vapaapäivät/hoidon järjestäminen vapaapäivien aikana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7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/>
              <a:t>Palveluasuminen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u="sng" dirty="0"/>
              <a:t>Palveluasuminen</a:t>
            </a:r>
            <a:r>
              <a:rPr lang="fi-FI" dirty="0"/>
              <a:t> on tarkoitettu henkilöille, jotka eivät tarvitse runsasta hoivaa ympärivuorokautisesti. Palveluasumisessa asiakasta tuetaan selviytymään mahdollisimman omatoimisesti ja itsenäisesti asumiseen ja jokapäiväiseen elämään liittyvissä toiminnoissa. </a:t>
            </a:r>
          </a:p>
          <a:p>
            <a:r>
              <a:rPr lang="fi-FI" b="1" u="sng" dirty="0"/>
              <a:t>Tehostettua palveluasumista</a:t>
            </a:r>
            <a:r>
              <a:rPr lang="fi-FI" u="sng" dirty="0"/>
              <a:t> </a:t>
            </a:r>
            <a:r>
              <a:rPr lang="fi-FI" dirty="0"/>
              <a:t>järjestetään ikääntyneille, joilla hoidon ja huolenpidon tarve on ympärivuorokautista.  </a:t>
            </a:r>
          </a:p>
          <a:p>
            <a:r>
              <a:rPr lang="fi-FI" b="1" u="sng" dirty="0"/>
              <a:t>Laitoshoito</a:t>
            </a:r>
            <a:r>
              <a:rPr lang="fi-FI" u="sng" dirty="0"/>
              <a:t> </a:t>
            </a:r>
            <a:r>
              <a:rPr lang="fi-FI" dirty="0"/>
              <a:t>on ympärivuorokautisen hoidon ja kuntouttavan toiminnan järjestämistä sosiaalihuollon toimintayksiköissä.  Laitoshoito voi olla pitkäaikaista tai lyhytaikaista.</a:t>
            </a:r>
          </a:p>
          <a:p>
            <a:r>
              <a:rPr lang="fi-FI" b="1" u="sng" dirty="0"/>
              <a:t>Lyhytaikaisen asumisen</a:t>
            </a:r>
            <a:r>
              <a:rPr lang="fi-FI" dirty="0"/>
              <a:t> tarkoituksena on tukea kotona selviytymistä. Lyhytaikaista asumista voidaan järjestää mm. intervallihoitona</a:t>
            </a:r>
          </a:p>
        </p:txBody>
      </p:sp>
    </p:spTree>
    <p:extLst>
      <p:ext uri="{BB962C8B-B14F-4D97-AF65-F5344CB8AC3E}">
        <p14:creationId xmlns:p14="http://schemas.microsoft.com/office/powerpoint/2010/main" val="20778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Perhehoito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Tilapäistä tai jatkuvaa hoitoa yksityisessä perheessä tai perhekodissa</a:t>
            </a:r>
          </a:p>
          <a:p>
            <a:endParaRPr lang="fi-FI" dirty="0"/>
          </a:p>
          <a:p>
            <a:r>
              <a:rPr lang="fi-FI" dirty="0"/>
              <a:t>Katso video perhehoitoliiton sivuilta ”Kodista kotiin” ja kirjaa ylös asioita, joita jäit pohtimaan. </a:t>
            </a:r>
            <a:endParaRPr lang="fi-FI" dirty="0" smtClean="0"/>
          </a:p>
          <a:p>
            <a:r>
              <a:rPr lang="fi-FI" dirty="0" smtClean="0"/>
              <a:t>Mitä </a:t>
            </a:r>
            <a:r>
              <a:rPr lang="fi-FI" dirty="0"/>
              <a:t>mieltä olet ikäihmisten perhehoidosta?</a:t>
            </a:r>
          </a:p>
        </p:txBody>
      </p:sp>
    </p:spTree>
    <p:extLst>
      <p:ext uri="{BB962C8B-B14F-4D97-AF65-F5344CB8AC3E}">
        <p14:creationId xmlns:p14="http://schemas.microsoft.com/office/powerpoint/2010/main" val="2789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160</TotalTime>
  <Words>572</Words>
  <Application>Microsoft Office PowerPoint</Application>
  <PresentationFormat>Laajakuva</PresentationFormat>
  <Paragraphs>116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Tiivistymisjuova</vt:lpstr>
      <vt:lpstr>Ikääntyneiden palvelut Ja tuet </vt:lpstr>
      <vt:lpstr>Kotihoito ja tukipalvelut</vt:lpstr>
      <vt:lpstr>Hoitotarvikkeet ja lääkkeiden annosjakelu, Apuvälineet</vt:lpstr>
      <vt:lpstr>päivätoiminta</vt:lpstr>
      <vt:lpstr>Turva- ja hyvinvointiteknologia</vt:lpstr>
      <vt:lpstr>Kaatumishälytin</vt:lpstr>
      <vt:lpstr>omaishoito</vt:lpstr>
      <vt:lpstr>Palveluasuminen</vt:lpstr>
      <vt:lpstr>Perhehoito</vt:lpstr>
      <vt:lpstr>Kotisairaalahoito tai tehostettu kotihoito</vt:lpstr>
      <vt:lpstr>Kotisairaala</vt:lpstr>
      <vt:lpstr>Kolmannen sektorin palvelut</vt:lpstr>
      <vt:lpstr>laitoshoito</vt:lpstr>
      <vt:lpstr>Kelan taloudelliset tukitoimet</vt:lpstr>
      <vt:lpstr>Eläkettäsaavan hoitotuki</vt:lpstr>
      <vt:lpstr>Eläkkeensaajan asumistuki</vt:lpstr>
      <vt:lpstr>Rintamalisä</vt:lpstr>
      <vt:lpstr>Omaishoidon tuki</vt:lpstr>
      <vt:lpstr>Toimeentulotuki</vt:lpstr>
      <vt:lpstr>Lääkekorvaus 2021</vt:lpstr>
      <vt:lpstr>KIITOS</vt:lpstr>
      <vt:lpstr>LÄhteet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Ikääntyneiden palvelut</dc:title>
  <dc:creator>Huttunen Anne</dc:creator>
  <cp:lastModifiedBy>Huttunen Anne</cp:lastModifiedBy>
  <cp:revision>12</cp:revision>
  <dcterms:created xsi:type="dcterms:W3CDTF">2021-04-17T13:19:35Z</dcterms:created>
  <dcterms:modified xsi:type="dcterms:W3CDTF">2021-04-19T05:56:53Z</dcterms:modified>
</cp:coreProperties>
</file>