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4"/>
  </p:sldMasterIdLst>
  <p:sldIdLst>
    <p:sldId id="256" r:id="rId5"/>
    <p:sldId id="273" r:id="rId6"/>
    <p:sldId id="261" r:id="rId7"/>
    <p:sldId id="262" r:id="rId8"/>
    <p:sldId id="265" r:id="rId9"/>
    <p:sldId id="264" r:id="rId10"/>
    <p:sldId id="287" r:id="rId11"/>
    <p:sldId id="282" r:id="rId12"/>
    <p:sldId id="285" r:id="rId13"/>
    <p:sldId id="289" r:id="rId14"/>
    <p:sldId id="291" r:id="rId15"/>
    <p:sldId id="283" r:id="rId16"/>
    <p:sldId id="284" r:id="rId17"/>
    <p:sldId id="286" r:id="rId18"/>
    <p:sldId id="280" r:id="rId19"/>
    <p:sldId id="290" r:id="rId20"/>
    <p:sldId id="292" r:id="rId21"/>
    <p:sldId id="293" r:id="rId22"/>
    <p:sldId id="266" r:id="rId23"/>
    <p:sldId id="294" r:id="rId24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57" d="100"/>
          <a:sy n="57" d="100"/>
        </p:scale>
        <p:origin x="5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ina.Jylha" userId="3bf733c5-c1f9-4e5b-a854-ffebab48880e" providerId="ADAL" clId="{2828B896-C6F7-3B49-8C3B-D124D6E425E3}"/>
    <pc:docChg chg="custSel delSld modSld sldOrd">
      <pc:chgData name="Tiina.Jylha" userId="3bf733c5-c1f9-4e5b-a854-ffebab48880e" providerId="ADAL" clId="{2828B896-C6F7-3B49-8C3B-D124D6E425E3}" dt="2019-11-03T19:32:35.375" v="793" actId="1076"/>
      <pc:docMkLst>
        <pc:docMk/>
      </pc:docMkLst>
      <pc:sldChg chg="modSp">
        <pc:chgData name="Tiina.Jylha" userId="3bf733c5-c1f9-4e5b-a854-ffebab48880e" providerId="ADAL" clId="{2828B896-C6F7-3B49-8C3B-D124D6E425E3}" dt="2019-11-03T19:32:17.582" v="792" actId="27636"/>
        <pc:sldMkLst>
          <pc:docMk/>
          <pc:sldMk cId="1911396053" sldId="256"/>
        </pc:sldMkLst>
        <pc:spChg chg="mod">
          <ac:chgData name="Tiina.Jylha" userId="3bf733c5-c1f9-4e5b-a854-ffebab48880e" providerId="ADAL" clId="{2828B896-C6F7-3B49-8C3B-D124D6E425E3}" dt="2019-11-03T19:32:17.582" v="792" actId="27636"/>
          <ac:spMkLst>
            <pc:docMk/>
            <pc:sldMk cId="1911396053" sldId="256"/>
            <ac:spMk id="3" creationId="{00000000-0000-0000-0000-000000000000}"/>
          </ac:spMkLst>
        </pc:spChg>
      </pc:sldChg>
      <pc:sldChg chg="ord">
        <pc:chgData name="Tiina.Jylha" userId="3bf733c5-c1f9-4e5b-a854-ffebab48880e" providerId="ADAL" clId="{2828B896-C6F7-3B49-8C3B-D124D6E425E3}" dt="2019-11-03T19:31:51.014" v="775" actId="1076"/>
        <pc:sldMkLst>
          <pc:docMk/>
          <pc:sldMk cId="2745134697" sldId="261"/>
        </pc:sldMkLst>
      </pc:sldChg>
      <pc:sldChg chg="modSp ord">
        <pc:chgData name="Tiina.Jylha" userId="3bf733c5-c1f9-4e5b-a854-ffebab48880e" providerId="ADAL" clId="{2828B896-C6F7-3B49-8C3B-D124D6E425E3}" dt="2019-11-03T19:31:45.782" v="774" actId="1076"/>
        <pc:sldMkLst>
          <pc:docMk/>
          <pc:sldMk cId="3759050014" sldId="262"/>
        </pc:sldMkLst>
        <pc:spChg chg="mod">
          <ac:chgData name="Tiina.Jylha" userId="3bf733c5-c1f9-4e5b-a854-ffebab48880e" providerId="ADAL" clId="{2828B896-C6F7-3B49-8C3B-D124D6E425E3}" dt="2019-11-03T19:23:52.075" v="577" actId="20577"/>
          <ac:spMkLst>
            <pc:docMk/>
            <pc:sldMk cId="3759050014" sldId="262"/>
            <ac:spMk id="2" creationId="{00000000-0000-0000-0000-000000000000}"/>
          </ac:spMkLst>
        </pc:spChg>
        <pc:spChg chg="mod">
          <ac:chgData name="Tiina.Jylha" userId="3bf733c5-c1f9-4e5b-a854-ffebab48880e" providerId="ADAL" clId="{2828B896-C6F7-3B49-8C3B-D124D6E425E3}" dt="2019-11-03T19:23:45.782" v="568" actId="20577"/>
          <ac:spMkLst>
            <pc:docMk/>
            <pc:sldMk cId="3759050014" sldId="262"/>
            <ac:spMk id="3" creationId="{00000000-0000-0000-0000-000000000000}"/>
          </ac:spMkLst>
        </pc:spChg>
      </pc:sldChg>
      <pc:sldChg chg="modSp ord">
        <pc:chgData name="Tiina.Jylha" userId="3bf733c5-c1f9-4e5b-a854-ffebab48880e" providerId="ADAL" clId="{2828B896-C6F7-3B49-8C3B-D124D6E425E3}" dt="2019-11-03T19:32:35.375" v="793" actId="1076"/>
        <pc:sldMkLst>
          <pc:docMk/>
          <pc:sldMk cId="2063712443" sldId="264"/>
        </pc:sldMkLst>
        <pc:spChg chg="mod">
          <ac:chgData name="Tiina.Jylha" userId="3bf733c5-c1f9-4e5b-a854-ffebab48880e" providerId="ADAL" clId="{2828B896-C6F7-3B49-8C3B-D124D6E425E3}" dt="2019-11-03T19:31:00.902" v="773" actId="20577"/>
          <ac:spMkLst>
            <pc:docMk/>
            <pc:sldMk cId="2063712443" sldId="264"/>
            <ac:spMk id="3" creationId="{00000000-0000-0000-0000-000000000000}"/>
          </ac:spMkLst>
        </pc:spChg>
      </pc:sldChg>
      <pc:sldChg chg="ord">
        <pc:chgData name="Tiina.Jylha" userId="3bf733c5-c1f9-4e5b-a854-ffebab48880e" providerId="ADAL" clId="{2828B896-C6F7-3B49-8C3B-D124D6E425E3}" dt="2019-11-03T19:29:56.536" v="702" actId="1076"/>
        <pc:sldMkLst>
          <pc:docMk/>
          <pc:sldMk cId="3126902121" sldId="265"/>
        </pc:sldMkLst>
      </pc:sldChg>
      <pc:sldChg chg="ord">
        <pc:chgData name="Tiina.Jylha" userId="3bf733c5-c1f9-4e5b-a854-ffebab48880e" providerId="ADAL" clId="{2828B896-C6F7-3B49-8C3B-D124D6E425E3}" dt="2019-11-03T19:29:41.609" v="700" actId="1076"/>
        <pc:sldMkLst>
          <pc:docMk/>
          <pc:sldMk cId="2937879303" sldId="266"/>
        </pc:sldMkLst>
      </pc:sldChg>
      <pc:sldChg chg="del">
        <pc:chgData name="Tiina.Jylha" userId="3bf733c5-c1f9-4e5b-a854-ffebab48880e" providerId="ADAL" clId="{2828B896-C6F7-3B49-8C3B-D124D6E425E3}" dt="2019-11-03T19:12:36.033" v="314" actId="2696"/>
        <pc:sldMkLst>
          <pc:docMk/>
          <pc:sldMk cId="1195203408" sldId="271"/>
        </pc:sldMkLst>
      </pc:sldChg>
      <pc:sldChg chg="del">
        <pc:chgData name="Tiina.Jylha" userId="3bf733c5-c1f9-4e5b-a854-ffebab48880e" providerId="ADAL" clId="{2828B896-C6F7-3B49-8C3B-D124D6E425E3}" dt="2019-11-03T19:12:38.780" v="315" actId="2696"/>
        <pc:sldMkLst>
          <pc:docMk/>
          <pc:sldMk cId="1042923483" sldId="272"/>
        </pc:sldMkLst>
      </pc:sldChg>
      <pc:sldChg chg="modSp">
        <pc:chgData name="Tiina.Jylha" userId="3bf733c5-c1f9-4e5b-a854-ffebab48880e" providerId="ADAL" clId="{2828B896-C6F7-3B49-8C3B-D124D6E425E3}" dt="2019-11-03T19:29:28.758" v="699" actId="20577"/>
        <pc:sldMkLst>
          <pc:docMk/>
          <pc:sldMk cId="1694623931" sldId="273"/>
        </pc:sldMkLst>
        <pc:spChg chg="mod">
          <ac:chgData name="Tiina.Jylha" userId="3bf733c5-c1f9-4e5b-a854-ffebab48880e" providerId="ADAL" clId="{2828B896-C6F7-3B49-8C3B-D124D6E425E3}" dt="2019-11-03T19:29:28.758" v="699" actId="20577"/>
          <ac:spMkLst>
            <pc:docMk/>
            <pc:sldMk cId="1694623931" sldId="273"/>
            <ac:spMk id="3" creationId="{00000000-0000-0000-0000-000000000000}"/>
          </ac:spMkLst>
        </pc:spChg>
      </pc:sldChg>
      <pc:sldChg chg="del">
        <pc:chgData name="Tiina.Jylha" userId="3bf733c5-c1f9-4e5b-a854-ffebab48880e" providerId="ADAL" clId="{2828B896-C6F7-3B49-8C3B-D124D6E425E3}" dt="2019-11-03T19:05:46.144" v="0" actId="2696"/>
        <pc:sldMkLst>
          <pc:docMk/>
          <pc:sldMk cId="1206357953" sldId="274"/>
        </pc:sldMkLst>
      </pc:sldChg>
      <pc:sldChg chg="del">
        <pc:chgData name="Tiina.Jylha" userId="3bf733c5-c1f9-4e5b-a854-ffebab48880e" providerId="ADAL" clId="{2828B896-C6F7-3B49-8C3B-D124D6E425E3}" dt="2019-11-03T19:09:11.325" v="113" actId="2696"/>
        <pc:sldMkLst>
          <pc:docMk/>
          <pc:sldMk cId="1925910339" sldId="275"/>
        </pc:sldMkLst>
      </pc:sldChg>
      <pc:sldChg chg="del">
        <pc:chgData name="Tiina.Jylha" userId="3bf733c5-c1f9-4e5b-a854-ffebab48880e" providerId="ADAL" clId="{2828B896-C6F7-3B49-8C3B-D124D6E425E3}" dt="2019-11-03T19:09:13.642" v="114" actId="2696"/>
        <pc:sldMkLst>
          <pc:docMk/>
          <pc:sldMk cId="3174520908" sldId="276"/>
        </pc:sldMkLst>
      </pc:sldChg>
      <pc:sldChg chg="del">
        <pc:chgData name="Tiina.Jylha" userId="3bf733c5-c1f9-4e5b-a854-ffebab48880e" providerId="ADAL" clId="{2828B896-C6F7-3B49-8C3B-D124D6E425E3}" dt="2019-11-03T19:09:16.454" v="115" actId="2696"/>
        <pc:sldMkLst>
          <pc:docMk/>
          <pc:sldMk cId="2394666662" sldId="277"/>
        </pc:sldMkLst>
      </pc:sldChg>
      <pc:sldChg chg="del">
        <pc:chgData name="Tiina.Jylha" userId="3bf733c5-c1f9-4e5b-a854-ffebab48880e" providerId="ADAL" clId="{2828B896-C6F7-3B49-8C3B-D124D6E425E3}" dt="2019-11-03T19:08:52.379" v="112" actId="2696"/>
        <pc:sldMkLst>
          <pc:docMk/>
          <pc:sldMk cId="4271700903" sldId="278"/>
        </pc:sldMkLst>
      </pc:sldChg>
      <pc:sldChg chg="del">
        <pc:chgData name="Tiina.Jylha" userId="3bf733c5-c1f9-4e5b-a854-ffebab48880e" providerId="ADAL" clId="{2828B896-C6F7-3B49-8C3B-D124D6E425E3}" dt="2019-11-03T19:06:06.220" v="1" actId="2696"/>
        <pc:sldMkLst>
          <pc:docMk/>
          <pc:sldMk cId="599094161" sldId="279"/>
        </pc:sldMkLst>
      </pc:sldChg>
      <pc:sldChg chg="modSp">
        <pc:chgData name="Tiina.Jylha" userId="3bf733c5-c1f9-4e5b-a854-ffebab48880e" providerId="ADAL" clId="{2828B896-C6F7-3B49-8C3B-D124D6E425E3}" dt="2019-11-03T19:08:33.716" v="111" actId="27636"/>
        <pc:sldMkLst>
          <pc:docMk/>
          <pc:sldMk cId="3858978667" sldId="280"/>
        </pc:sldMkLst>
        <pc:spChg chg="mod">
          <ac:chgData name="Tiina.Jylha" userId="3bf733c5-c1f9-4e5b-a854-ffebab48880e" providerId="ADAL" clId="{2828B896-C6F7-3B49-8C3B-D124D6E425E3}" dt="2019-11-03T19:08:33.716" v="111" actId="27636"/>
          <ac:spMkLst>
            <pc:docMk/>
            <pc:sldMk cId="3858978667" sldId="280"/>
            <ac:spMk id="3" creationId="{00000000-0000-0000-0000-000000000000}"/>
          </ac:spMkLst>
        </pc:spChg>
      </pc:sldChg>
      <pc:sldChg chg="modSp">
        <pc:chgData name="Tiina.Jylha" userId="3bf733c5-c1f9-4e5b-a854-ffebab48880e" providerId="ADAL" clId="{2828B896-C6F7-3B49-8C3B-D124D6E425E3}" dt="2019-11-03T19:22:15.889" v="486" actId="20577"/>
        <pc:sldMkLst>
          <pc:docMk/>
          <pc:sldMk cId="1122448148" sldId="282"/>
        </pc:sldMkLst>
        <pc:spChg chg="mod">
          <ac:chgData name="Tiina.Jylha" userId="3bf733c5-c1f9-4e5b-a854-ffebab48880e" providerId="ADAL" clId="{2828B896-C6F7-3B49-8C3B-D124D6E425E3}" dt="2019-11-03T19:22:15.889" v="486" actId="20577"/>
          <ac:spMkLst>
            <pc:docMk/>
            <pc:sldMk cId="1122448148" sldId="282"/>
            <ac:spMk id="2" creationId="{00000000-0000-0000-0000-000000000000}"/>
          </ac:spMkLst>
        </pc:spChg>
        <pc:spChg chg="mod">
          <ac:chgData name="Tiina.Jylha" userId="3bf733c5-c1f9-4e5b-a854-ffebab48880e" providerId="ADAL" clId="{2828B896-C6F7-3B49-8C3B-D124D6E425E3}" dt="2019-11-03T19:06:37.745" v="27" actId="20577"/>
          <ac:spMkLst>
            <pc:docMk/>
            <pc:sldMk cId="1122448148" sldId="282"/>
            <ac:spMk id="3" creationId="{00000000-0000-0000-0000-000000000000}"/>
          </ac:spMkLst>
        </pc:spChg>
      </pc:sldChg>
      <pc:sldChg chg="modSp">
        <pc:chgData name="Tiina.Jylha" userId="3bf733c5-c1f9-4e5b-a854-ffebab48880e" providerId="ADAL" clId="{2828B896-C6F7-3B49-8C3B-D124D6E425E3}" dt="2019-11-03T19:27:28.052" v="615" actId="20577"/>
        <pc:sldMkLst>
          <pc:docMk/>
          <pc:sldMk cId="3552083310" sldId="283"/>
        </pc:sldMkLst>
        <pc:spChg chg="mod">
          <ac:chgData name="Tiina.Jylha" userId="3bf733c5-c1f9-4e5b-a854-ffebab48880e" providerId="ADAL" clId="{2828B896-C6F7-3B49-8C3B-D124D6E425E3}" dt="2019-11-03T19:27:28.052" v="615" actId="20577"/>
          <ac:spMkLst>
            <pc:docMk/>
            <pc:sldMk cId="3552083310" sldId="283"/>
            <ac:spMk id="3" creationId="{00000000-0000-0000-0000-000000000000}"/>
          </ac:spMkLst>
        </pc:spChg>
      </pc:sldChg>
      <pc:sldChg chg="modSp">
        <pc:chgData name="Tiina.Jylha" userId="3bf733c5-c1f9-4e5b-a854-ffebab48880e" providerId="ADAL" clId="{2828B896-C6F7-3B49-8C3B-D124D6E425E3}" dt="2019-11-03T19:07:28.962" v="65" actId="20577"/>
        <pc:sldMkLst>
          <pc:docMk/>
          <pc:sldMk cId="729423344" sldId="284"/>
        </pc:sldMkLst>
        <pc:spChg chg="mod">
          <ac:chgData name="Tiina.Jylha" userId="3bf733c5-c1f9-4e5b-a854-ffebab48880e" providerId="ADAL" clId="{2828B896-C6F7-3B49-8C3B-D124D6E425E3}" dt="2019-11-03T19:07:28.962" v="65" actId="20577"/>
          <ac:spMkLst>
            <pc:docMk/>
            <pc:sldMk cId="729423344" sldId="284"/>
            <ac:spMk id="3" creationId="{00000000-0000-0000-0000-000000000000}"/>
          </ac:spMkLst>
        </pc:spChg>
      </pc:sldChg>
      <pc:sldChg chg="ord">
        <pc:chgData name="Tiina.Jylha" userId="3bf733c5-c1f9-4e5b-a854-ffebab48880e" providerId="ADAL" clId="{2828B896-C6F7-3B49-8C3B-D124D6E425E3}" dt="2019-11-03T19:27:55.015" v="617" actId="1076"/>
        <pc:sldMkLst>
          <pc:docMk/>
          <pc:sldMk cId="446398985" sldId="285"/>
        </pc:sldMkLst>
      </pc:sldChg>
      <pc:sldChg chg="modSp">
        <pc:chgData name="Tiina.Jylha" userId="3bf733c5-c1f9-4e5b-a854-ffebab48880e" providerId="ADAL" clId="{2828B896-C6F7-3B49-8C3B-D124D6E425E3}" dt="2019-11-03T19:08:05.557" v="83" actId="20577"/>
        <pc:sldMkLst>
          <pc:docMk/>
          <pc:sldMk cId="3841182777" sldId="286"/>
        </pc:sldMkLst>
        <pc:spChg chg="mod">
          <ac:chgData name="Tiina.Jylha" userId="3bf733c5-c1f9-4e5b-a854-ffebab48880e" providerId="ADAL" clId="{2828B896-C6F7-3B49-8C3B-D124D6E425E3}" dt="2019-11-03T19:08:05.557" v="83" actId="20577"/>
          <ac:spMkLst>
            <pc:docMk/>
            <pc:sldMk cId="3841182777" sldId="286"/>
            <ac:spMk id="3" creationId="{00000000-0000-0000-0000-000000000000}"/>
          </ac:spMkLst>
        </pc:spChg>
      </pc:sldChg>
      <pc:sldChg chg="ord">
        <pc:chgData name="Tiina.Jylha" userId="3bf733c5-c1f9-4e5b-a854-ffebab48880e" providerId="ADAL" clId="{2828B896-C6F7-3B49-8C3B-D124D6E425E3}" dt="2019-11-03T19:29:51.787" v="701" actId="1076"/>
        <pc:sldMkLst>
          <pc:docMk/>
          <pc:sldMk cId="530760730" sldId="287"/>
        </pc:sldMkLst>
      </pc:sldChg>
      <pc:sldChg chg="del">
        <pc:chgData name="Tiina.Jylha" userId="3bf733c5-c1f9-4e5b-a854-ffebab48880e" providerId="ADAL" clId="{2828B896-C6F7-3B49-8C3B-D124D6E425E3}" dt="2019-11-03T19:17:42.915" v="345" actId="2696"/>
        <pc:sldMkLst>
          <pc:docMk/>
          <pc:sldMk cId="3643504369" sldId="288"/>
        </pc:sldMkLst>
      </pc:sldChg>
      <pc:sldChg chg="ord">
        <pc:chgData name="Tiina.Jylha" userId="3bf733c5-c1f9-4e5b-a854-ffebab48880e" providerId="ADAL" clId="{2828B896-C6F7-3B49-8C3B-D124D6E425E3}" dt="2019-11-03T19:20:06.206" v="348" actId="1076"/>
        <pc:sldMkLst>
          <pc:docMk/>
          <pc:sldMk cId="2997585446" sldId="289"/>
        </pc:sldMkLst>
      </pc:sldChg>
      <pc:sldChg chg="ord">
        <pc:chgData name="Tiina.Jylha" userId="3bf733c5-c1f9-4e5b-a854-ffebab48880e" providerId="ADAL" clId="{2828B896-C6F7-3B49-8C3B-D124D6E425E3}" dt="2019-11-03T19:18:46.577" v="347" actId="1076"/>
        <pc:sldMkLst>
          <pc:docMk/>
          <pc:sldMk cId="3881460271" sldId="290"/>
        </pc:sldMkLst>
      </pc:sldChg>
      <pc:sldChg chg="ord">
        <pc:chgData name="Tiina.Jylha" userId="3bf733c5-c1f9-4e5b-a854-ffebab48880e" providerId="ADAL" clId="{2828B896-C6F7-3B49-8C3B-D124D6E425E3}" dt="2019-11-03T19:20:18.201" v="349" actId="1076"/>
        <pc:sldMkLst>
          <pc:docMk/>
          <pc:sldMk cId="1951971759" sldId="291"/>
        </pc:sldMkLst>
      </pc:sldChg>
      <pc:sldChg chg="modSp">
        <pc:chgData name="Tiina.Jylha" userId="3bf733c5-c1f9-4e5b-a854-ffebab48880e" providerId="ADAL" clId="{2828B896-C6F7-3B49-8C3B-D124D6E425E3}" dt="2019-11-03T19:17:08.615" v="344" actId="20577"/>
        <pc:sldMkLst>
          <pc:docMk/>
          <pc:sldMk cId="2140374862" sldId="292"/>
        </pc:sldMkLst>
        <pc:spChg chg="mod">
          <ac:chgData name="Tiina.Jylha" userId="3bf733c5-c1f9-4e5b-a854-ffebab48880e" providerId="ADAL" clId="{2828B896-C6F7-3B49-8C3B-D124D6E425E3}" dt="2019-11-03T19:17:08.615" v="344" actId="20577"/>
          <ac:spMkLst>
            <pc:docMk/>
            <pc:sldMk cId="2140374862" sldId="292"/>
            <ac:spMk id="2" creationId="{00000000-0000-0000-0000-000000000000}"/>
          </ac:spMkLst>
        </pc:spChg>
      </pc:sldChg>
      <pc:sldChg chg="modSp">
        <pc:chgData name="Tiina.Jylha" userId="3bf733c5-c1f9-4e5b-a854-ffebab48880e" providerId="ADAL" clId="{2828B896-C6F7-3B49-8C3B-D124D6E425E3}" dt="2019-11-03T19:17:04.214" v="342" actId="20577"/>
        <pc:sldMkLst>
          <pc:docMk/>
          <pc:sldMk cId="4262772291" sldId="293"/>
        </pc:sldMkLst>
        <pc:spChg chg="mod">
          <ac:chgData name="Tiina.Jylha" userId="3bf733c5-c1f9-4e5b-a854-ffebab48880e" providerId="ADAL" clId="{2828B896-C6F7-3B49-8C3B-D124D6E425E3}" dt="2019-11-03T19:17:04.214" v="342" actId="20577"/>
          <ac:spMkLst>
            <pc:docMk/>
            <pc:sldMk cId="4262772291" sldId="293"/>
            <ac:spMk id="2" creationId="{00000000-0000-0000-0000-000000000000}"/>
          </ac:spMkLst>
        </pc:spChg>
        <pc:spChg chg="mod">
          <ac:chgData name="Tiina.Jylha" userId="3bf733c5-c1f9-4e5b-a854-ffebab48880e" providerId="ADAL" clId="{2828B896-C6F7-3B49-8C3B-D124D6E425E3}" dt="2019-11-03T19:16:41.984" v="340" actId="20577"/>
          <ac:spMkLst>
            <pc:docMk/>
            <pc:sldMk cId="4262772291" sldId="293"/>
            <ac:spMk id="3" creationId="{00000000-0000-0000-0000-000000000000}"/>
          </ac:spMkLst>
        </pc:spChg>
      </pc:sldChg>
      <pc:sldChg chg="modSp ord">
        <pc:chgData name="Tiina.Jylha" userId="3bf733c5-c1f9-4e5b-a854-ffebab48880e" providerId="ADAL" clId="{2828B896-C6F7-3B49-8C3B-D124D6E425E3}" dt="2019-11-03T19:17:50.596" v="346" actId="1076"/>
        <pc:sldMkLst>
          <pc:docMk/>
          <pc:sldMk cId="1515349480" sldId="294"/>
        </pc:sldMkLst>
        <pc:spChg chg="mod">
          <ac:chgData name="Tiina.Jylha" userId="3bf733c5-c1f9-4e5b-a854-ffebab48880e" providerId="ADAL" clId="{2828B896-C6F7-3B49-8C3B-D124D6E425E3}" dt="2019-11-03T19:12:03.656" v="275" actId="20577"/>
          <ac:spMkLst>
            <pc:docMk/>
            <pc:sldMk cId="1515349480" sldId="294"/>
            <ac:spMk id="2" creationId="{00000000-0000-0000-0000-000000000000}"/>
          </ac:spMkLst>
        </pc:spChg>
        <pc:spChg chg="mod">
          <ac:chgData name="Tiina.Jylha" userId="3bf733c5-c1f9-4e5b-a854-ffebab48880e" providerId="ADAL" clId="{2828B896-C6F7-3B49-8C3B-D124D6E425E3}" dt="2019-11-03T19:12:27.287" v="312" actId="20577"/>
          <ac:spMkLst>
            <pc:docMk/>
            <pc:sldMk cId="1515349480" sldId="294"/>
            <ac:spMk id="3" creationId="{00000000-0000-0000-0000-000000000000}"/>
          </ac:spMkLst>
        </pc:spChg>
      </pc:sldChg>
      <pc:sldChg chg="modSp del">
        <pc:chgData name="Tiina.Jylha" userId="3bf733c5-c1f9-4e5b-a854-ffebab48880e" providerId="ADAL" clId="{2828B896-C6F7-3B49-8C3B-D124D6E425E3}" dt="2019-11-03T19:12:33.278" v="313" actId="2696"/>
        <pc:sldMkLst>
          <pc:docMk/>
          <pc:sldMk cId="1662631630" sldId="295"/>
        </pc:sldMkLst>
        <pc:spChg chg="mod">
          <ac:chgData name="Tiina.Jylha" userId="3bf733c5-c1f9-4e5b-a854-ffebab48880e" providerId="ADAL" clId="{2828B896-C6F7-3B49-8C3B-D124D6E425E3}" dt="2019-11-03T19:11:40.919" v="222" actId="20577"/>
          <ac:spMkLst>
            <pc:docMk/>
            <pc:sldMk cId="1662631630" sldId="295"/>
            <ac:spMk id="3" creationId="{00000000-0000-0000-0000-000000000000}"/>
          </ac:spMkLst>
        </pc:spChg>
      </pc:sldChg>
      <pc:sldChg chg="del">
        <pc:chgData name="Tiina.Jylha" userId="3bf733c5-c1f9-4e5b-a854-ffebab48880e" providerId="ADAL" clId="{2828B896-C6F7-3B49-8C3B-D124D6E425E3}" dt="2019-11-03T19:11:16.349" v="169" actId="2696"/>
        <pc:sldMkLst>
          <pc:docMk/>
          <pc:sldMk cId="3713811212" sldId="296"/>
        </pc:sldMkLst>
      </pc:sldChg>
    </pc:docChg>
  </pc:docChgLst>
  <pc:docChgLst>
    <pc:chgData name="Tiina.Jylha" userId="3bf733c5-c1f9-4e5b-a854-ffebab48880e" providerId="ADAL" clId="{292ECB12-0B7B-6440-B81F-34CA0EA90BB9}"/>
    <pc:docChg chg="undo custSel delSld modSld">
      <pc:chgData name="Tiina.Jylha" userId="3bf733c5-c1f9-4e5b-a854-ffebab48880e" providerId="ADAL" clId="{292ECB12-0B7B-6440-B81F-34CA0EA90BB9}" dt="2019-11-03T18:20:11.728" v="335" actId="20577"/>
      <pc:docMkLst>
        <pc:docMk/>
      </pc:docMkLst>
      <pc:sldChg chg="del">
        <pc:chgData name="Tiina.Jylha" userId="3bf733c5-c1f9-4e5b-a854-ffebab48880e" providerId="ADAL" clId="{292ECB12-0B7B-6440-B81F-34CA0EA90BB9}" dt="2019-11-03T18:15:35.035" v="0" actId="2696"/>
        <pc:sldMkLst>
          <pc:docMk/>
          <pc:sldMk cId="2818247176" sldId="260"/>
        </pc:sldMkLst>
      </pc:sldChg>
      <pc:sldChg chg="modSp">
        <pc:chgData name="Tiina.Jylha" userId="3bf733c5-c1f9-4e5b-a854-ffebab48880e" providerId="ADAL" clId="{292ECB12-0B7B-6440-B81F-34CA0EA90BB9}" dt="2019-11-03T18:16:13.226" v="44" actId="20577"/>
        <pc:sldMkLst>
          <pc:docMk/>
          <pc:sldMk cId="2745134697" sldId="261"/>
        </pc:sldMkLst>
        <pc:spChg chg="mod">
          <ac:chgData name="Tiina.Jylha" userId="3bf733c5-c1f9-4e5b-a854-ffebab48880e" providerId="ADAL" clId="{292ECB12-0B7B-6440-B81F-34CA0EA90BB9}" dt="2019-11-03T18:16:13.226" v="44" actId="20577"/>
          <ac:spMkLst>
            <pc:docMk/>
            <pc:sldMk cId="2745134697" sldId="261"/>
            <ac:spMk id="3" creationId="{00000000-0000-0000-0000-000000000000}"/>
          </ac:spMkLst>
        </pc:spChg>
      </pc:sldChg>
      <pc:sldChg chg="modSp">
        <pc:chgData name="Tiina.Jylha" userId="3bf733c5-c1f9-4e5b-a854-ffebab48880e" providerId="ADAL" clId="{292ECB12-0B7B-6440-B81F-34CA0EA90BB9}" dt="2019-11-03T18:16:30.079" v="56" actId="20577"/>
        <pc:sldMkLst>
          <pc:docMk/>
          <pc:sldMk cId="3759050014" sldId="262"/>
        </pc:sldMkLst>
        <pc:spChg chg="mod">
          <ac:chgData name="Tiina.Jylha" userId="3bf733c5-c1f9-4e5b-a854-ffebab48880e" providerId="ADAL" clId="{292ECB12-0B7B-6440-B81F-34CA0EA90BB9}" dt="2019-11-03T18:16:30.079" v="56" actId="20577"/>
          <ac:spMkLst>
            <pc:docMk/>
            <pc:sldMk cId="3759050014" sldId="262"/>
            <ac:spMk id="3" creationId="{00000000-0000-0000-0000-000000000000}"/>
          </ac:spMkLst>
        </pc:spChg>
      </pc:sldChg>
      <pc:sldChg chg="del">
        <pc:chgData name="Tiina.Jylha" userId="3bf733c5-c1f9-4e5b-a854-ffebab48880e" providerId="ADAL" clId="{292ECB12-0B7B-6440-B81F-34CA0EA90BB9}" dt="2019-11-03T18:16:48.244" v="57" actId="2696"/>
        <pc:sldMkLst>
          <pc:docMk/>
          <pc:sldMk cId="20728628" sldId="263"/>
        </pc:sldMkLst>
      </pc:sldChg>
      <pc:sldChg chg="modSp">
        <pc:chgData name="Tiina.Jylha" userId="3bf733c5-c1f9-4e5b-a854-ffebab48880e" providerId="ADAL" clId="{292ECB12-0B7B-6440-B81F-34CA0EA90BB9}" dt="2019-11-03T18:18:16.038" v="186" actId="20577"/>
        <pc:sldMkLst>
          <pc:docMk/>
          <pc:sldMk cId="3126902121" sldId="265"/>
        </pc:sldMkLst>
        <pc:spChg chg="mod">
          <ac:chgData name="Tiina.Jylha" userId="3bf733c5-c1f9-4e5b-a854-ffebab48880e" providerId="ADAL" clId="{292ECB12-0B7B-6440-B81F-34CA0EA90BB9}" dt="2019-11-03T18:18:16.038" v="186" actId="20577"/>
          <ac:spMkLst>
            <pc:docMk/>
            <pc:sldMk cId="3126902121" sldId="265"/>
            <ac:spMk id="3" creationId="{00000000-0000-0000-0000-000000000000}"/>
          </ac:spMkLst>
        </pc:spChg>
      </pc:sldChg>
      <pc:sldChg chg="modSp">
        <pc:chgData name="Tiina.Jylha" userId="3bf733c5-c1f9-4e5b-a854-ffebab48880e" providerId="ADAL" clId="{292ECB12-0B7B-6440-B81F-34CA0EA90BB9}" dt="2019-11-03T18:19:30.946" v="286" actId="20577"/>
        <pc:sldMkLst>
          <pc:docMk/>
          <pc:sldMk cId="2937879303" sldId="266"/>
        </pc:sldMkLst>
        <pc:spChg chg="mod">
          <ac:chgData name="Tiina.Jylha" userId="3bf733c5-c1f9-4e5b-a854-ffebab48880e" providerId="ADAL" clId="{292ECB12-0B7B-6440-B81F-34CA0EA90BB9}" dt="2019-11-03T18:19:30.946" v="286" actId="20577"/>
          <ac:spMkLst>
            <pc:docMk/>
            <pc:sldMk cId="2937879303" sldId="266"/>
            <ac:spMk id="3" creationId="{00000000-0000-0000-0000-000000000000}"/>
          </ac:spMkLst>
        </pc:spChg>
      </pc:sldChg>
      <pc:sldChg chg="modSp">
        <pc:chgData name="Tiina.Jylha" userId="3bf733c5-c1f9-4e5b-a854-ffebab48880e" providerId="ADAL" clId="{292ECB12-0B7B-6440-B81F-34CA0EA90BB9}" dt="2019-11-03T18:20:11.728" v="335" actId="20577"/>
        <pc:sldMkLst>
          <pc:docMk/>
          <pc:sldMk cId="1694623931" sldId="273"/>
        </pc:sldMkLst>
        <pc:spChg chg="mod">
          <ac:chgData name="Tiina.Jylha" userId="3bf733c5-c1f9-4e5b-a854-ffebab48880e" providerId="ADAL" clId="{292ECB12-0B7B-6440-B81F-34CA0EA90BB9}" dt="2019-11-03T18:20:11.728" v="335" actId="20577"/>
          <ac:spMkLst>
            <pc:docMk/>
            <pc:sldMk cId="1694623931" sldId="273"/>
            <ac:spMk id="2" creationId="{00000000-0000-0000-0000-000000000000}"/>
          </ac:spMkLst>
        </pc:spChg>
      </pc:sldChg>
      <pc:sldChg chg="modSp">
        <pc:chgData name="Tiina.Jylha" userId="3bf733c5-c1f9-4e5b-a854-ffebab48880e" providerId="ADAL" clId="{292ECB12-0B7B-6440-B81F-34CA0EA90BB9}" dt="2019-11-03T18:19:15.735" v="258" actId="20577"/>
        <pc:sldMkLst>
          <pc:docMk/>
          <pc:sldMk cId="530760730" sldId="287"/>
        </pc:sldMkLst>
        <pc:spChg chg="mod">
          <ac:chgData name="Tiina.Jylha" userId="3bf733c5-c1f9-4e5b-a854-ffebab48880e" providerId="ADAL" clId="{292ECB12-0B7B-6440-B81F-34CA0EA90BB9}" dt="2019-11-03T18:19:15.735" v="258" actId="20577"/>
          <ac:spMkLst>
            <pc:docMk/>
            <pc:sldMk cId="530760730" sldId="28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11/3/19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11/3/19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11/3/19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11/3/19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11/3/19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11/3/19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11/3/19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11/3/19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11/3/19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11/3/19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11/3/19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11/3/19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Mennään metsään!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Metsä elinympäristönä </a:t>
            </a:r>
          </a:p>
          <a:p>
            <a:r>
              <a:rPr lang="fi-FI" dirty="0"/>
              <a:t>1.-6.lk Tikkalan koulu, 65 oppilasta </a:t>
            </a:r>
          </a:p>
          <a:p>
            <a:r>
              <a:rPr lang="fi-FI" dirty="0"/>
              <a:t>kevät 2017</a:t>
            </a:r>
          </a:p>
        </p:txBody>
      </p:sp>
    </p:spTree>
    <p:extLst>
      <p:ext uri="{BB962C8B-B14F-4D97-AF65-F5344CB8AC3E}">
        <p14:creationId xmlns:p14="http://schemas.microsoft.com/office/powerpoint/2010/main" val="1911396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LAUMAHUUTO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KEKSIKÄÄ KAIKKI YHDESSÄ OMAN LAUMAN HUUTO, JOKA KERTOO ELÄIMESTÄNNE. HUUTAMINEN EI OLE PÄÄTÖNTÄ MÖLINÄÄ, VAAN SE ON PARHAIMMILLAAN.</a:t>
            </a:r>
          </a:p>
          <a:p>
            <a:r>
              <a:rPr lang="fi-FI" dirty="0"/>
              <a:t>-hauska</a:t>
            </a:r>
          </a:p>
          <a:p>
            <a:r>
              <a:rPr lang="fi-FI" dirty="0"/>
              <a:t>-hyvää mieltä tuottava</a:t>
            </a:r>
          </a:p>
          <a:p>
            <a:r>
              <a:rPr lang="fi-FI" dirty="0"/>
              <a:t>-selkeä ja rytmikäs, lorumainen HUUTO.</a:t>
            </a:r>
          </a:p>
          <a:p>
            <a:r>
              <a:rPr lang="fi-FI" dirty="0"/>
              <a:t>KUN OLETTE VALMIIT, HUUTAKAA HUUTONNE NIIN, ETTÄ JOHTAJA HUUTAA ENSIN YKSIN JA MUU RYHMÄ HUUTAA SAMAN KAIKUNA. TOISTAKAA 3 KERTAA.</a:t>
            </a:r>
          </a:p>
          <a:p>
            <a:r>
              <a:rPr lang="fi-FI" dirty="0"/>
              <a:t>HUUDOSTA AARTEET SEN MUKAAN, MITEN SE KUULUU AIKUISILLE JA MITEN HYVÄ FIILIS SIITÄ MYÖS KUULIJOILLE SYNTYY.</a:t>
            </a:r>
          </a:p>
        </p:txBody>
      </p:sp>
    </p:spTree>
    <p:extLst>
      <p:ext uri="{BB962C8B-B14F-4D97-AF65-F5344CB8AC3E}">
        <p14:creationId xmlns:p14="http://schemas.microsoft.com/office/powerpoint/2010/main" val="29975854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METSÄSTÄ MAISEMAA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KUVATKAA LUONNOSTA JOTAIN</a:t>
            </a:r>
          </a:p>
          <a:p>
            <a:r>
              <a:rPr lang="fi-FI" dirty="0"/>
              <a:t>-pientä</a:t>
            </a:r>
          </a:p>
          <a:p>
            <a:r>
              <a:rPr lang="fi-FI" dirty="0"/>
              <a:t>-suurta</a:t>
            </a:r>
          </a:p>
          <a:p>
            <a:r>
              <a:rPr lang="fi-FI" dirty="0"/>
              <a:t>-kulmikasta</a:t>
            </a:r>
          </a:p>
          <a:p>
            <a:r>
              <a:rPr lang="fi-FI" dirty="0"/>
              <a:t>-pyöreää</a:t>
            </a:r>
          </a:p>
          <a:p>
            <a:r>
              <a:rPr lang="fi-FI" dirty="0"/>
              <a:t>-jossa on vaakasuoria viivoja</a:t>
            </a:r>
          </a:p>
          <a:p>
            <a:r>
              <a:rPr lang="fi-FI" dirty="0"/>
              <a:t>-jossa on pystysuoria viivoja</a:t>
            </a:r>
          </a:p>
          <a:p>
            <a:r>
              <a:rPr lang="fi-FI" dirty="0"/>
              <a:t>-jossa on vinoja viivoja</a:t>
            </a:r>
          </a:p>
        </p:txBody>
      </p:sp>
    </p:spTree>
    <p:extLst>
      <p:ext uri="{BB962C8B-B14F-4D97-AF65-F5344CB8AC3E}">
        <p14:creationId xmlns:p14="http://schemas.microsoft.com/office/powerpoint/2010/main" val="1951971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RAKENTAKAA YHDESSÄ 1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OMAN LAUMAN TUNNUS</a:t>
            </a:r>
          </a:p>
          <a:p>
            <a:r>
              <a:rPr lang="fi-FI" dirty="0"/>
              <a:t>Materiaalina saa käyttää sellaista luonnonmateriaalia, joka on irrallaan maassa</a:t>
            </a:r>
          </a:p>
          <a:p>
            <a:r>
              <a:rPr lang="fi-FI" dirty="0"/>
              <a:t>(EI SAMMALTA, JÄKÄLÄÄ, PUIDEN OKSIA…) sekä muuta materiaalia (mm. </a:t>
            </a:r>
            <a:r>
              <a:rPr lang="fi-FI" dirty="0" err="1"/>
              <a:t>huovutusvillaa</a:t>
            </a:r>
            <a:r>
              <a:rPr lang="fi-FI" dirty="0"/>
              <a:t> ja narua), jota löydätte kartan kohteesta AARRE</a:t>
            </a:r>
          </a:p>
          <a:p>
            <a:r>
              <a:rPr lang="fi-FI" dirty="0"/>
              <a:t>Pyrkikää tekemään tunnus sellaiseksi, että se kuvaa laumanne eläintä, sen vahvuuksia ja ominaisuuksia. </a:t>
            </a:r>
          </a:p>
          <a:p>
            <a:r>
              <a:rPr lang="fi-FI" dirty="0"/>
              <a:t>Laumatunnus on TÄRKEÄ AARTEENNE.</a:t>
            </a:r>
          </a:p>
          <a:p>
            <a:r>
              <a:rPr lang="fi-FI" dirty="0"/>
              <a:t>Tunnus pidetään mukana aina siellä, missä koko lauma liikkuu. Se tulee tuomaan teille hyviä asioita. Sopikaa, kuka sitä milloinkin kantaa mukanaan.</a:t>
            </a:r>
          </a:p>
        </p:txBody>
      </p:sp>
    </p:spTree>
    <p:extLst>
      <p:ext uri="{BB962C8B-B14F-4D97-AF65-F5344CB8AC3E}">
        <p14:creationId xmlns:p14="http://schemas.microsoft.com/office/powerpoint/2010/main" val="3552083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RAKENTAKAA YHDESSÄ 2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KANTOTUOLI</a:t>
            </a:r>
          </a:p>
          <a:p>
            <a:r>
              <a:rPr lang="fi-FI" dirty="0"/>
              <a:t>Rakentakaa maassa irrallaan olevasta materiaalista kantotuoli, jolla voitte kantaa yhtä ryhmänne jäsentä.</a:t>
            </a:r>
          </a:p>
          <a:p>
            <a:r>
              <a:rPr lang="fi-FI" dirty="0"/>
              <a:t>Saatte käyttöönne narua 2 metriä. Naru ja </a:t>
            </a:r>
            <a:r>
              <a:rPr lang="fi-FI" dirty="0" err="1"/>
              <a:t>sakset</a:t>
            </a:r>
            <a:r>
              <a:rPr lang="fi-FI" dirty="0"/>
              <a:t> löytyvät kartan kohteesta NARU.</a:t>
            </a:r>
          </a:p>
          <a:p>
            <a:r>
              <a:rPr lang="fi-FI" dirty="0"/>
              <a:t>Naru on leikattava rastilla, joten miettikää valmiiksi, millaisia pätkiä tarvitsette.</a:t>
            </a:r>
          </a:p>
          <a:p>
            <a:r>
              <a:rPr lang="fi-FI" dirty="0"/>
              <a:t>Kantotuolin tulee kestää kannettaessa sillä yhtä lauman jäsentä.</a:t>
            </a:r>
          </a:p>
          <a:p>
            <a:r>
              <a:rPr lang="fi-FI" dirty="0" err="1"/>
              <a:t>Esitelkää</a:t>
            </a:r>
            <a:r>
              <a:rPr lang="fi-FI" dirty="0"/>
              <a:t> kantotuoli laumanne opelle.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94233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Rakentakaa yhdessä 3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Luonto tarjoaa paitsi hienoja elämyksiä ja kauniita maisemia, myös mahdollisuuden käyttää sen antimia, kun vain muistaa noudattaa jokamiehenoikeuksia</a:t>
            </a:r>
          </a:p>
          <a:p>
            <a:r>
              <a:rPr lang="fi-FI" dirty="0"/>
              <a:t>Valmistakaa maassa olevista luonnonmateriaalista pelin KOLMEN SUORA pelivälineet.</a:t>
            </a:r>
          </a:p>
          <a:p>
            <a:r>
              <a:rPr lang="fi-FI" dirty="0"/>
              <a:t>Pelatkaa koepelit.</a:t>
            </a:r>
          </a:p>
          <a:p>
            <a:r>
              <a:rPr lang="fi-FI" dirty="0"/>
              <a:t>Sopikaa, kuka huolehtii pelinne päivän päätteeksi mukaan. </a:t>
            </a:r>
          </a:p>
        </p:txBody>
      </p:sp>
    </p:spTree>
    <p:extLst>
      <p:ext uri="{BB962C8B-B14F-4D97-AF65-F5344CB8AC3E}">
        <p14:creationId xmlns:p14="http://schemas.microsoft.com/office/powerpoint/2010/main" val="38411827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LAUMAN VARUSTEET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JÄRJESTÄJÄ: HUOLEHDI  LAUMAN VARUSTEISTA.</a:t>
            </a:r>
          </a:p>
          <a:p>
            <a:r>
              <a:rPr lang="fi-FI" dirty="0"/>
              <a:t>JOHTAJA: Jos järjestäjä tarvitsee apua tehtävään, sovi kuka auttaa häntä.</a:t>
            </a:r>
          </a:p>
          <a:p>
            <a:pPr marL="0" indent="0">
              <a:buNone/>
            </a:pPr>
            <a:r>
              <a:rPr lang="fi-FI" dirty="0"/>
              <a:t>-TABLETTI: HUOLEHDI, ETTEI SE KASTU</a:t>
            </a:r>
          </a:p>
          <a:p>
            <a:pPr marL="0" indent="0">
              <a:buNone/>
            </a:pPr>
            <a:r>
              <a:rPr lang="fi-FI" dirty="0"/>
              <a:t>-lyijykynät</a:t>
            </a:r>
          </a:p>
          <a:p>
            <a:pPr marL="0" indent="0">
              <a:buNone/>
            </a:pPr>
            <a:r>
              <a:rPr lang="fi-FI" dirty="0"/>
              <a:t>-kompassi</a:t>
            </a:r>
          </a:p>
          <a:p>
            <a:pPr marL="0" indent="0">
              <a:buNone/>
            </a:pPr>
            <a:r>
              <a:rPr lang="fi-FI" dirty="0"/>
              <a:t>-suurennuslasi tai luuppi</a:t>
            </a:r>
          </a:p>
          <a:p>
            <a:pPr marL="0" indent="0">
              <a:buNone/>
            </a:pPr>
            <a:r>
              <a:rPr lang="fi-FI" dirty="0"/>
              <a:t>-kiikarit</a:t>
            </a:r>
          </a:p>
          <a:p>
            <a:pPr marL="0" indent="0">
              <a:buNone/>
            </a:pPr>
            <a:r>
              <a:rPr lang="fi-FI" dirty="0"/>
              <a:t>-laastaria</a:t>
            </a:r>
          </a:p>
          <a:p>
            <a:pPr marL="0" indent="0">
              <a:buNone/>
            </a:pPr>
            <a:r>
              <a:rPr lang="fi-FI" dirty="0"/>
              <a:t>-vessapaperia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89786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LAUMA LAUTAA PITKIN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HAKEKAA AIKUINEN ARVIOIMAAN TEHTÄVÄÄ.</a:t>
            </a:r>
          </a:p>
          <a:p>
            <a:endParaRPr lang="fi-FI" dirty="0"/>
          </a:p>
          <a:p>
            <a:r>
              <a:rPr lang="fi-FI" dirty="0"/>
              <a:t>EDETKÄÄ  KOKO  LAUMA  YHDESSÄ  MERKITTY  REITTI KÄYTTÄMÄLLÄ SIIRTYMISEEN  2-3  LAUTAA.</a:t>
            </a:r>
          </a:p>
          <a:p>
            <a:r>
              <a:rPr lang="fi-FI" dirty="0"/>
              <a:t>Ryhmän pitää pysyä lautojen päällä koko ajan. </a:t>
            </a:r>
          </a:p>
          <a:p>
            <a:r>
              <a:rPr lang="fi-FI" dirty="0"/>
              <a:t>Reitti tulee selvitä toinen toistaan tukien.</a:t>
            </a:r>
          </a:p>
          <a:p>
            <a:r>
              <a:rPr lang="fi-FI" dirty="0"/>
              <a:t>Maahan ei saa astua.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814602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Kimin koe tehtävä tehtävä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Ryhmät tulevat ylös pururadalle alla olevan aikataulun mukaan, laavulta tulevan polun oikealle puolelle Jukan luokse.</a:t>
            </a:r>
          </a:p>
          <a:p>
            <a:r>
              <a:rPr lang="fi-FI" dirty="0"/>
              <a:t>Mukaan tarvitaan kynä.</a:t>
            </a:r>
          </a:p>
          <a:p>
            <a:endParaRPr lang="fi-FI" dirty="0"/>
          </a:p>
          <a:p>
            <a:r>
              <a:rPr lang="fi-FI" dirty="0"/>
              <a:t>10.00 hirvi ja muurahainen</a:t>
            </a:r>
          </a:p>
          <a:p>
            <a:r>
              <a:rPr lang="fi-FI" dirty="0"/>
              <a:t>10.15 korppi ja jänis</a:t>
            </a:r>
          </a:p>
          <a:p>
            <a:r>
              <a:rPr lang="fi-FI" dirty="0"/>
              <a:t>10.30 kettu ja viirupöllö</a:t>
            </a:r>
          </a:p>
          <a:p>
            <a:r>
              <a:rPr lang="fi-FI" dirty="0"/>
              <a:t>11.45 metsämyyrä ja metso</a:t>
            </a:r>
          </a:p>
          <a:p>
            <a:r>
              <a:rPr lang="fi-FI" dirty="0"/>
              <a:t>12.00 susi ja karhu</a:t>
            </a:r>
          </a:p>
          <a:p>
            <a:r>
              <a:rPr lang="fi-FI" dirty="0"/>
              <a:t>12.15 orava ja ilves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403748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Ensiaputehtävä</a:t>
            </a:r>
            <a:r>
              <a:rPr lang="fi-FI" dirty="0"/>
              <a:t>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Yksi ryhmäläinen on kaatunut ja satuttanut kätensä ranteen ja olkapään väliltä. Käsi on ehkä murtunut.</a:t>
            </a:r>
          </a:p>
          <a:p>
            <a:r>
              <a:rPr lang="fi-FI" dirty="0"/>
              <a:t>Kävelymatkan ajaksi koululle käsi on saatava liikkumattomaksi, koska pienikin liike aiheuttaa kovaa kipua.</a:t>
            </a:r>
          </a:p>
          <a:p>
            <a:r>
              <a:rPr lang="fi-FI" dirty="0"/>
              <a:t>Keksikää miten saatte tuettua käden liikkumattomaksi käyttäen mukana olevia ja luonnossa olevia tarvikkeita.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27722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sananlaskuja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8619" y="1565753"/>
            <a:ext cx="10589629" cy="518577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sz="1200" dirty="0"/>
          </a:p>
          <a:p>
            <a:r>
              <a:rPr lang="fi-FI" sz="1200" dirty="0"/>
              <a:t>Niin metsä vastaa kuin sinne huudetaan.</a:t>
            </a:r>
          </a:p>
          <a:p>
            <a:r>
              <a:rPr lang="fi-FI" sz="1200" dirty="0"/>
              <a:t>Parempi pyy pivossa kuin kymmenen oksalla</a:t>
            </a:r>
          </a:p>
          <a:p>
            <a:r>
              <a:rPr lang="fi-FI" sz="1200" dirty="0"/>
              <a:t>Ei se eilisen teeren poika ole.</a:t>
            </a:r>
          </a:p>
          <a:p>
            <a:r>
              <a:rPr lang="fi-FI" sz="1200" dirty="0"/>
              <a:t>Ei korppi korpin silmään noki.</a:t>
            </a:r>
          </a:p>
          <a:p>
            <a:r>
              <a:rPr lang="fi-FI" sz="1200" dirty="0"/>
              <a:t>Ei näe metsää puilta.</a:t>
            </a:r>
          </a:p>
          <a:p>
            <a:r>
              <a:rPr lang="fi-FI" sz="1200" dirty="0"/>
              <a:t>Ei ole lahjahevosen suuhun katsomista.</a:t>
            </a:r>
          </a:p>
          <a:p>
            <a:r>
              <a:rPr lang="fi-FI" sz="1200" dirty="0"/>
              <a:t>Ei makaavan kissan suuhun hiiret juokse.</a:t>
            </a:r>
          </a:p>
          <a:p>
            <a:r>
              <a:rPr lang="fi-FI" sz="1200" dirty="0"/>
              <a:t>Ei sovi suopetäjä korpikuusen kumppaniksi.</a:t>
            </a:r>
          </a:p>
          <a:p>
            <a:r>
              <a:rPr lang="fi-FI" sz="1200" dirty="0"/>
              <a:t>Ei susi silmiänsä </a:t>
            </a:r>
            <a:r>
              <a:rPr lang="fi-FI" sz="1200" dirty="0" err="1"/>
              <a:t>häpee</a:t>
            </a:r>
            <a:r>
              <a:rPr lang="fi-FI" sz="1200" dirty="0"/>
              <a:t>.</a:t>
            </a:r>
          </a:p>
          <a:p>
            <a:r>
              <a:rPr lang="fi-FI" sz="1200" dirty="0"/>
              <a:t>Ei yksi pääsky kesää tee.</a:t>
            </a:r>
          </a:p>
          <a:p>
            <a:r>
              <a:rPr lang="fi-FI" sz="1200" dirty="0"/>
              <a:t>Ennen kurki kuolee kuin suo sulaa.</a:t>
            </a:r>
          </a:p>
          <a:p>
            <a:r>
              <a:rPr lang="fi-FI" sz="1200" dirty="0"/>
              <a:t>Haukkuva koira ei pure.</a:t>
            </a:r>
          </a:p>
          <a:p>
            <a:r>
              <a:rPr lang="fi-FI" sz="1200" dirty="0"/>
              <a:t>Kyllä luonto tikanpojan puuhun ajaa. ( Kyllä routa porsaan kotiin ajaa.)</a:t>
            </a:r>
          </a:p>
          <a:p>
            <a:r>
              <a:rPr lang="fi-FI" sz="1200" dirty="0"/>
              <a:t>Kaksi kärpästä yhdellä iskulla.</a:t>
            </a:r>
          </a:p>
          <a:p>
            <a:r>
              <a:rPr lang="fi-FI" sz="1200" dirty="0"/>
              <a:t>Kana on munaa viisaampi.                                        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37879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Valmistautuminen ennen </a:t>
            </a:r>
            <a:r>
              <a:rPr lang="fi-FI"/>
              <a:t>metsäpäiviä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HEIMOJEN NIMEÄMINEN</a:t>
            </a:r>
          </a:p>
          <a:p>
            <a:r>
              <a:rPr lang="fi-FI" dirty="0"/>
              <a:t>RYHMÄYTYMISLEIKIT (tavoite lämmittely ja ryhmäytyminen)</a:t>
            </a:r>
          </a:p>
          <a:p>
            <a:r>
              <a:rPr lang="fi-FI" dirty="0"/>
              <a:t>YHTEISET LEIKIT</a:t>
            </a:r>
          </a:p>
          <a:p>
            <a:r>
              <a:rPr lang="fi-FI" dirty="0"/>
              <a:t>TIEDONHAKU OMASTA ELÄIMESTÄ</a:t>
            </a:r>
          </a:p>
          <a:p>
            <a:r>
              <a:rPr lang="fi-FI" dirty="0"/>
              <a:t>KOTITYÖ, TIEDONHAKU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46239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PÄÄTTÖTYÖ: </a:t>
            </a:r>
            <a:r>
              <a:rPr lang="fi-FI" dirty="0" err="1"/>
              <a:t>Eläinvideo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fi-FI" sz="2500" dirty="0"/>
              <a:t>Millainen  olet, tuntomerkkisi? Miten elät metsässä? Mitä metsä sinulle merkitsee?</a:t>
            </a:r>
          </a:p>
          <a:p>
            <a:r>
              <a:rPr lang="fi-FI" sz="2500" dirty="0"/>
              <a:t>Millaisessa metsässä viihdyt hyvin?</a:t>
            </a:r>
          </a:p>
          <a:p>
            <a:r>
              <a:rPr lang="fi-FI" sz="2500" dirty="0"/>
              <a:t>Millaisen pesän rakennat ja millaiseen paikkaan? </a:t>
            </a:r>
          </a:p>
          <a:p>
            <a:r>
              <a:rPr lang="fi-FI" sz="2500" dirty="0"/>
              <a:t>Mistä ja miten hankit ravinnon?</a:t>
            </a:r>
          </a:p>
          <a:p>
            <a:r>
              <a:rPr lang="fi-FI" sz="2500" dirty="0"/>
              <a:t>Miten </a:t>
            </a:r>
            <a:r>
              <a:rPr lang="fi-FI" sz="2500" dirty="0" err="1"/>
              <a:t>kasvatatpoikaset</a:t>
            </a:r>
            <a:r>
              <a:rPr lang="fi-FI" sz="2500" dirty="0"/>
              <a:t>/pennut? Miten suojelet niitä?</a:t>
            </a:r>
          </a:p>
          <a:p>
            <a:r>
              <a:rPr lang="fi-FI" sz="2500" dirty="0"/>
              <a:t>Mitä vaaroja pennuilla/poikasillasi voi metsässä olla?</a:t>
            </a:r>
          </a:p>
          <a:p>
            <a:r>
              <a:rPr lang="fi-FI" sz="2500" dirty="0"/>
              <a:t>Mitä vihollisia tai muita uhkia sinulla on?</a:t>
            </a:r>
            <a:br>
              <a:rPr lang="fi-FI" sz="2500" dirty="0"/>
            </a:br>
            <a:br>
              <a:rPr lang="fi-FI" sz="2500" dirty="0"/>
            </a:br>
            <a:r>
              <a:rPr lang="fi-FI" sz="2500" dirty="0"/>
              <a:t>Millaisia vahvuuksia, voimia ja taitoja sinulla on, joiden avulla selviät metsässä?</a:t>
            </a:r>
            <a:br>
              <a:rPr lang="fi-FI" sz="2500" dirty="0"/>
            </a:br>
            <a:br>
              <a:rPr lang="fi-FI" sz="2500" dirty="0"/>
            </a:br>
            <a:r>
              <a:rPr lang="fi-FI" sz="2500" dirty="0"/>
              <a:t>Miksi metsä on sinulle tärkeä?</a:t>
            </a:r>
            <a:br>
              <a:rPr lang="fi-FI" sz="2500" dirty="0"/>
            </a:br>
            <a:br>
              <a:rPr lang="fi-FI" sz="2500" dirty="0"/>
            </a:br>
            <a:r>
              <a:rPr lang="fi-FI" sz="2500" dirty="0"/>
              <a:t>Millainen metsä on sinun metsäsi? Millaisessa metsässä viihdyt, millainen ei sovi sinulle? </a:t>
            </a:r>
            <a:br>
              <a:rPr lang="fi-FI" sz="2500" dirty="0"/>
            </a:br>
            <a:br>
              <a:rPr lang="fi-FI" sz="2500" dirty="0"/>
            </a:br>
            <a:r>
              <a:rPr lang="fi-FI" sz="2500" dirty="0"/>
              <a:t>Miten haluaisit että ihmiset toimisivat ja käyttäytyisivät metsässäsi?</a:t>
            </a:r>
            <a:br>
              <a:rPr lang="fi-FI" sz="2500" dirty="0"/>
            </a:br>
            <a:br>
              <a:rPr lang="fi-FI" sz="2500" dirty="0"/>
            </a:br>
            <a:r>
              <a:rPr lang="fi-FI" sz="2500" dirty="0"/>
              <a:t>Mitä saat/tarvitset metsästä? </a:t>
            </a:r>
            <a:br>
              <a:rPr lang="fi-FI" sz="2500" dirty="0"/>
            </a:br>
            <a:br>
              <a:rPr lang="fi-FI" sz="2500" dirty="0"/>
            </a:br>
            <a:r>
              <a:rPr lang="fi-FI" sz="2500" dirty="0"/>
              <a:t>Miten vietät talvesi? </a:t>
            </a:r>
            <a:br>
              <a:rPr lang="fi-FI" sz="2500" dirty="0"/>
            </a:br>
            <a:br>
              <a:rPr lang="fi-FI" sz="2500" dirty="0"/>
            </a:br>
            <a:r>
              <a:rPr lang="fi-FI" sz="2500" dirty="0"/>
              <a:t>Elätkö yksin vai laumassa? </a:t>
            </a:r>
            <a:br>
              <a:rPr lang="fi-FI" sz="2500" dirty="0"/>
            </a:br>
            <a:br>
              <a:rPr lang="fi-FI" sz="2500" dirty="0"/>
            </a:br>
            <a:r>
              <a:rPr lang="fi-FI" sz="2500" dirty="0"/>
              <a:t>Miten etsit itsellesi puolison? </a:t>
            </a:r>
            <a:br>
              <a:rPr lang="fi-FI" sz="2500" dirty="0"/>
            </a:br>
            <a:br>
              <a:rPr lang="fi-FI" sz="2500" dirty="0"/>
            </a:br>
            <a:r>
              <a:rPr lang="fi-FI" sz="2500" dirty="0"/>
              <a:t>Miten selviydyn jos on oikein kylmä?</a:t>
            </a:r>
          </a:p>
          <a:p>
            <a:r>
              <a:rPr lang="fi-FI" sz="2500" dirty="0"/>
              <a:t>Millaisia uskomuksia sinuun liittyy?</a:t>
            </a:r>
          </a:p>
          <a:p>
            <a:r>
              <a:rPr lang="fi-FI" sz="2500" dirty="0"/>
              <a:t>MITÄ ELÄIMENNE TOIVOO  IHMISILTÄ?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5349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LAUMAT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Oravat, Ilvekset </a:t>
            </a:r>
          </a:p>
          <a:p>
            <a:r>
              <a:rPr lang="fi-FI" dirty="0"/>
              <a:t>Muurahaiset, Ampiaiset </a:t>
            </a:r>
          </a:p>
          <a:p>
            <a:r>
              <a:rPr lang="fi-FI" dirty="0"/>
              <a:t>Viirupöllöt, Jänikset </a:t>
            </a:r>
          </a:p>
          <a:p>
            <a:r>
              <a:rPr lang="fi-FI" dirty="0"/>
              <a:t>Korpit, Jänikset </a:t>
            </a:r>
          </a:p>
          <a:p>
            <a:r>
              <a:rPr lang="fi-FI" dirty="0"/>
              <a:t>Metsot, Metsämyyrät </a:t>
            </a:r>
          </a:p>
          <a:p>
            <a:r>
              <a:rPr lang="fi-FI" dirty="0"/>
              <a:t>Sudet, Karhut </a:t>
            </a:r>
          </a:p>
          <a:p>
            <a:endParaRPr lang="fi-FI" dirty="0"/>
          </a:p>
          <a:p>
            <a:r>
              <a:rPr lang="fi-FI" dirty="0"/>
              <a:t>RYHMIEN MUODOSTAMINEN</a:t>
            </a:r>
          </a:p>
          <a:p>
            <a:r>
              <a:rPr lang="fi-FI" dirty="0"/>
              <a:t>-avoin arvonta, </a:t>
            </a:r>
            <a:r>
              <a:rPr lang="fi-FI" dirty="0" err="1"/>
              <a:t>koulukaveriparit</a:t>
            </a:r>
            <a:r>
              <a:rPr lang="fi-FI" dirty="0"/>
              <a:t> samaan ryhmään</a:t>
            </a:r>
          </a:p>
        </p:txBody>
      </p:sp>
    </p:spTree>
    <p:extLst>
      <p:ext uri="{BB962C8B-B14F-4D97-AF65-F5344CB8AC3E}">
        <p14:creationId xmlns:p14="http://schemas.microsoft.com/office/powerpoint/2010/main" val="2745134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VALMISTAUTUMINEN KOULULLA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fi-FI" dirty="0"/>
          </a:p>
          <a:p>
            <a:r>
              <a:rPr lang="fi-FI" dirty="0"/>
              <a:t>RYHMÄ LUO OMAN ELÄIMEN ”ELÄMÄN” / TIEDONHAKU</a:t>
            </a:r>
          </a:p>
          <a:p>
            <a:r>
              <a:rPr lang="fi-FI" dirty="0"/>
              <a:t>-valmiit kysymykset ja tiedonhaku</a:t>
            </a:r>
          </a:p>
          <a:p>
            <a:r>
              <a:rPr lang="fi-FI" dirty="0"/>
              <a:t>-uskomukset</a:t>
            </a:r>
          </a:p>
          <a:p>
            <a:r>
              <a:rPr lang="fi-FI" dirty="0"/>
              <a:t>-Mitä metsä merkitsee eläimelle?</a:t>
            </a:r>
          </a:p>
          <a:p>
            <a:r>
              <a:rPr lang="fi-FI" dirty="0"/>
              <a:t>-Miten eläin haluaisi, että metsää suojellaan? </a:t>
            </a:r>
          </a:p>
          <a:p>
            <a:r>
              <a:rPr lang="fi-FI" dirty="0"/>
              <a:t>-Mitkä ovat elinpaikkavaatimukset -&gt; mitä metsässä pitää olla, jotta laji pärjää?</a:t>
            </a:r>
          </a:p>
          <a:p>
            <a:r>
              <a:rPr lang="fi-FI" dirty="0"/>
              <a:t>-Mitä tapahtuu eläimelle, jos metsä muuttuu/ puut hakataan?</a:t>
            </a:r>
          </a:p>
          <a:p>
            <a:r>
              <a:rPr lang="fi-FI" dirty="0"/>
              <a:t>-ryhmän pienille omat tehtävät?</a:t>
            </a:r>
          </a:p>
          <a:p>
            <a:r>
              <a:rPr lang="fi-FI" dirty="0"/>
              <a:t>-ryhmän isoille tiedonhaku / kirjat, netti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9050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PÄIVÄN OHJELMA METSÄSSÄ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050792"/>
          </a:xfrm>
        </p:spPr>
        <p:txBody>
          <a:bodyPr>
            <a:normAutofit lnSpcReduction="10000"/>
          </a:bodyPr>
          <a:lstStyle/>
          <a:p>
            <a:r>
              <a:rPr lang="fi-FI" dirty="0"/>
              <a:t>1.TARINATUOKIO, jokaisella aikuisella omat ryhmät</a:t>
            </a:r>
          </a:p>
          <a:p>
            <a:r>
              <a:rPr lang="fi-FI" dirty="0"/>
              <a:t>-satu ja eläin-/metsäsananlaskuja, ohjeet siirtymiseksi pesälle</a:t>
            </a:r>
          </a:p>
          <a:p>
            <a:r>
              <a:rPr lang="fi-FI" dirty="0"/>
              <a:t>2.LAUMAKOKOUS PESÄLLÄ, laumalla ohje kansiossa</a:t>
            </a:r>
          </a:p>
          <a:p>
            <a:r>
              <a:rPr lang="fi-FI" dirty="0"/>
              <a:t>-päivän roolit, roolitunnukset ja tehtävät</a:t>
            </a:r>
          </a:p>
          <a:p>
            <a:r>
              <a:rPr lang="fi-FI" dirty="0"/>
              <a:t>-päivän ohjelman suunnittelu (aikataulussa valmiina ruoan valmistus ja leikkiaika)</a:t>
            </a:r>
          </a:p>
          <a:p>
            <a:r>
              <a:rPr lang="fi-FI" dirty="0"/>
              <a:t>           mm. tehtävien/tutkimusten järjestyksen suunnittelu</a:t>
            </a:r>
          </a:p>
          <a:p>
            <a:r>
              <a:rPr lang="fi-FI" dirty="0"/>
              <a:t>3.TUTKIMUKSET/TEHTÄVÄT, RUOAN VALMISTUS</a:t>
            </a:r>
          </a:p>
          <a:p>
            <a:r>
              <a:rPr lang="fi-FI" dirty="0"/>
              <a:t>4.LEIKKI JA OHJATTU OPPIMISKESKUSTELU, jokaisella aikuisella omat ryhmät</a:t>
            </a:r>
          </a:p>
          <a:p>
            <a:r>
              <a:rPr lang="fi-FI" dirty="0"/>
              <a:t>5.PÄÄTÖSKOKOUS </a:t>
            </a:r>
          </a:p>
        </p:txBody>
      </p:sp>
    </p:spTree>
    <p:extLst>
      <p:ext uri="{BB962C8B-B14F-4D97-AF65-F5344CB8AC3E}">
        <p14:creationId xmlns:p14="http://schemas.microsoft.com/office/powerpoint/2010/main" val="3126902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Päivän leikki JA PÄÄTÖS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1.päivä: Metsän kiertokulku-leikki, kaikki yhdessä</a:t>
            </a:r>
          </a:p>
          <a:p>
            <a:endParaRPr lang="fi-FI" dirty="0"/>
          </a:p>
          <a:p>
            <a:r>
              <a:rPr lang="fi-FI" dirty="0"/>
              <a:t>2.päivä: Puun kerrokset-leikki, 2 ryhmässä</a:t>
            </a:r>
          </a:p>
          <a:p>
            <a:pPr marL="0" indent="0">
              <a:buNone/>
            </a:pPr>
            <a:r>
              <a:rPr lang="fi-FI" dirty="0"/>
              <a:t>   LEIKKIEN JÄLKEEN OHJATTU OPPIMISKESKUSTELU TARINARYHMISSÄ</a:t>
            </a:r>
          </a:p>
          <a:p>
            <a:r>
              <a:rPr lang="fi-FI" dirty="0"/>
              <a:t>-Mitä leikissä opittiin asiasta?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PÄIVÄN PÄÄTÖSKESKUSTELU TARINARYHMISSÄ</a:t>
            </a:r>
          </a:p>
          <a:p>
            <a:r>
              <a:rPr lang="fi-FI" dirty="0"/>
              <a:t>-Mitä opittiin tänään? Missä asioissa onnistuimme yhdessä?</a:t>
            </a:r>
          </a:p>
          <a:p>
            <a:r>
              <a:rPr lang="fi-FI" dirty="0"/>
              <a:t>-Mitä rooliisi kuuluvia tehtäviä teit/hoidit? Miten onnistuit?...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3712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LAUMAKOKOUS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JOKA AAMU OMALLA PESÄLLÄ</a:t>
            </a:r>
          </a:p>
          <a:p>
            <a:r>
              <a:rPr lang="fi-FI" dirty="0"/>
              <a:t>Johtaja: merkitse jokaisen kohdan perään merkki, kun asia on sovittu</a:t>
            </a:r>
          </a:p>
          <a:p>
            <a:r>
              <a:rPr lang="fi-FI" dirty="0"/>
              <a:t>1.Jokainen tietää oman roolinsa</a:t>
            </a:r>
          </a:p>
          <a:p>
            <a:r>
              <a:rPr lang="fi-FI" dirty="0"/>
              <a:t>2.Jokainen tietää omat tehtävänsä</a:t>
            </a:r>
          </a:p>
          <a:p>
            <a:r>
              <a:rPr lang="fi-FI" dirty="0"/>
              <a:t>3.Sovitaan päivän tehtävien suorittamisjärjestys </a:t>
            </a:r>
          </a:p>
          <a:p>
            <a:r>
              <a:rPr lang="fi-FI" dirty="0"/>
              <a:t>4.Tarkistetaan oman lauman ruokailuaika (erillinen lista)</a:t>
            </a:r>
          </a:p>
          <a:p>
            <a:r>
              <a:rPr lang="fi-FI" dirty="0"/>
              <a:t>5.Muistetaan kokoontumisaika päivän leikkiä varten</a:t>
            </a:r>
          </a:p>
          <a:p>
            <a:r>
              <a:rPr lang="fi-FI" dirty="0"/>
              <a:t>-LEIKIN JÄLKEEN OPPIMISKESKUSTELU JA PÄIVÄN PÄÄTÖS TARINARYHMISSÄ</a:t>
            </a:r>
          </a:p>
        </p:txBody>
      </p:sp>
    </p:spTree>
    <p:extLst>
      <p:ext uri="{BB962C8B-B14F-4D97-AF65-F5344CB8AC3E}">
        <p14:creationId xmlns:p14="http://schemas.microsoft.com/office/powerpoint/2010/main" val="530760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KOTITEHTÄVÄ: YSTÄVÄNI PUU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Metsässä, pihassa tai puistossa voi istua männyn juurella tai koivun katveessa.</a:t>
            </a:r>
          </a:p>
          <a:p>
            <a:r>
              <a:rPr lang="fi-FI" dirty="0"/>
              <a:t>Valitse sinua eniten miellyttävä puu pihasta, puistosta tai lähimetsästä.</a:t>
            </a:r>
          </a:p>
          <a:p>
            <a:r>
              <a:rPr lang="fi-FI" dirty="0"/>
              <a:t>Kirjoita puustasi. Teksti voi olla vaikkapa</a:t>
            </a:r>
          </a:p>
          <a:p>
            <a:r>
              <a:rPr lang="fi-FI" dirty="0"/>
              <a:t>-satu tai mielikuvitustarina</a:t>
            </a:r>
          </a:p>
          <a:p>
            <a:r>
              <a:rPr lang="fi-FI" dirty="0"/>
              <a:t>-tarina siitä, mitä kaikkea puu on vuosien ja vuosikymmenten aikana saattanut kokea tai nähdä</a:t>
            </a:r>
          </a:p>
          <a:p>
            <a:r>
              <a:rPr lang="fi-FI" dirty="0"/>
              <a:t>-asiateksti tyyliin ”Tämä on koivu.”</a:t>
            </a:r>
          </a:p>
          <a:p>
            <a:r>
              <a:rPr lang="fi-FI" dirty="0"/>
              <a:t>-puun haastattelu</a:t>
            </a:r>
          </a:p>
          <a:p>
            <a:r>
              <a:rPr lang="fi-FI" dirty="0"/>
              <a:t>-puun kuvaus jonkun siinä oleilevan eläimen näkökulmasta</a:t>
            </a:r>
          </a:p>
          <a:p>
            <a:r>
              <a:rPr lang="fi-FI" dirty="0"/>
              <a:t>-puun kuvaus metsän haltijan näkökulmasta</a:t>
            </a:r>
          </a:p>
        </p:txBody>
      </p:sp>
    </p:spTree>
    <p:extLst>
      <p:ext uri="{BB962C8B-B14F-4D97-AF65-F5344CB8AC3E}">
        <p14:creationId xmlns:p14="http://schemas.microsoft.com/office/powerpoint/2010/main" val="1122448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Luonnonystävä muistaa, että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EI KOSKAAN KISKO, KATKO TAI REVI ELÄVIÄ OKSIA, KASVEJA, SAMMALTA JÄKÄLÄÄ</a:t>
            </a:r>
          </a:p>
          <a:p>
            <a:r>
              <a:rPr lang="fi-FI" dirty="0"/>
              <a:t>KERÄÄ KÄYTTÖÖNSÄ VAIN ASIOITA, JOTKA OVAT IRRALLAAN MAASSA </a:t>
            </a:r>
            <a:r>
              <a:rPr lang="fi-FI" dirty="0" err="1"/>
              <a:t>lukuunottamatta</a:t>
            </a:r>
            <a:r>
              <a:rPr lang="fi-FI" dirty="0"/>
              <a:t> sieniä ja marjoja, jotka kuuluvat jokamiehenoikeuksiin</a:t>
            </a:r>
          </a:p>
          <a:p>
            <a:r>
              <a:rPr lang="fi-FI" dirty="0"/>
              <a:t>EI MILLÄÄN LAILLA HÄIRITSE ELÄINTEN JA LUONNON RAUHAA</a:t>
            </a:r>
          </a:p>
          <a:p>
            <a:r>
              <a:rPr lang="fi-FI" dirty="0"/>
              <a:t>PESIMÄRAUHAN ANTAMINEN ELÄIMILLE KEVÄÄLLÄ ON TÄRKEÄÄ</a:t>
            </a:r>
          </a:p>
          <a:p>
            <a:r>
              <a:rPr lang="fi-FI" dirty="0"/>
              <a:t>Keksikää vielä yksi tärkeä asia tähän: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463989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92164708A85E50459CA9A085D45DAC22" ma:contentTypeVersion="4" ma:contentTypeDescription="Luo uusi asiakirja." ma:contentTypeScope="" ma:versionID="968d9a25fff169f22c69e0137103fe88">
  <xsd:schema xmlns:xsd="http://www.w3.org/2001/XMLSchema" xmlns:xs="http://www.w3.org/2001/XMLSchema" xmlns:p="http://schemas.microsoft.com/office/2006/metadata/properties" xmlns:ns2="2f907178-bd66-4127-9fe1-e4656d5e2836" xmlns:ns3="0e1fcf22-a1c3-4801-8fd5-83f09dd55365" targetNamespace="http://schemas.microsoft.com/office/2006/metadata/properties" ma:root="true" ma:fieldsID="2e950b363feb65e60eaedc9749d93653" ns2:_="" ns3:_="">
    <xsd:import namespace="2f907178-bd66-4127-9fe1-e4656d5e2836"/>
    <xsd:import namespace="0e1fcf22-a1c3-4801-8fd5-83f09dd553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7178-bd66-4127-9fe1-e4656d5e28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1fcf22-a1c3-4801-8fd5-83f09dd5536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4E06766-5311-498E-8EED-76E5FA00C9B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605CA2-112D-4610-AC4C-3B078D0E447E}"/>
</file>

<file path=customXml/itemProps3.xml><?xml version="1.0" encoding="utf-8"?>
<ds:datastoreItem xmlns:ds="http://schemas.openxmlformats.org/officeDocument/2006/customXml" ds:itemID="{E3CD078B-C2BF-4CCB-97AE-DB4F55D46EF4}">
  <ds:schemaRefs>
    <ds:schemaRef ds:uri="http://schemas.microsoft.com/office/2006/metadata/properties"/>
    <ds:schemaRef ds:uri="http://www.w3.org/2000/xmln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Puutyyppi</Template>
  <TotalTime>1442</TotalTime>
  <Words>1455</Words>
  <Application>Microsoft Office PowerPoint</Application>
  <PresentationFormat>Laajakuva</PresentationFormat>
  <Paragraphs>273</Paragraphs>
  <Slides>20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1" baseType="lpstr">
      <vt:lpstr>Puutyyppi</vt:lpstr>
      <vt:lpstr>Mennään metsään!</vt:lpstr>
      <vt:lpstr>Valmistautuminen ennen metsäpäiviä</vt:lpstr>
      <vt:lpstr>LAUMAT</vt:lpstr>
      <vt:lpstr>VALMISTAUTUMINEN KOULULLA</vt:lpstr>
      <vt:lpstr>PÄIVÄN OHJELMA METSÄSSÄ</vt:lpstr>
      <vt:lpstr>Päivän leikki JA PÄÄTÖS</vt:lpstr>
      <vt:lpstr>LAUMAKOKOUS</vt:lpstr>
      <vt:lpstr>KOTITEHTÄVÄ: YSTÄVÄNI PUU</vt:lpstr>
      <vt:lpstr>Luonnonystävä muistaa, että</vt:lpstr>
      <vt:lpstr>LAUMAHUUTO</vt:lpstr>
      <vt:lpstr>METSÄSTÄ MAISEMAA</vt:lpstr>
      <vt:lpstr>RAKENTAKAA YHDESSÄ 1</vt:lpstr>
      <vt:lpstr>RAKENTAKAA YHDESSÄ 2</vt:lpstr>
      <vt:lpstr>Rakentakaa yhdessä 3</vt:lpstr>
      <vt:lpstr>LAUMAN VARUSTEET</vt:lpstr>
      <vt:lpstr>LAUMA LAUTAA PITKIN</vt:lpstr>
      <vt:lpstr>Kimin koe tehtävä tehtävä </vt:lpstr>
      <vt:lpstr>Ensiaputehtävä </vt:lpstr>
      <vt:lpstr>sananlaskuja</vt:lpstr>
      <vt:lpstr>PÄÄTTÖTYÖ: Eläinvideo</vt:lpstr>
    </vt:vector>
  </TitlesOfParts>
  <Company>Jyväskylän kaupunki opetustoimi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Mennään metsään!</dc:title>
  <dc:creator>tikkalaope.</dc:creator>
  <cp:lastModifiedBy>Tiina.Jylha</cp:lastModifiedBy>
  <cp:revision>62</cp:revision>
  <cp:lastPrinted>2017-05-12T05:06:06Z</cp:lastPrinted>
  <dcterms:created xsi:type="dcterms:W3CDTF">2017-04-25T06:56:25Z</dcterms:created>
  <dcterms:modified xsi:type="dcterms:W3CDTF">2019-11-03T19:32:39Z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0x01010092164708A85E50459CA9A085D45DAC22</vt:lpwstr>
  </property>
</Properties>
</file>