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4C71B8-29D0-4444-93F9-27FCAD475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D827B67-51E7-5B47-99EC-51163DFFC7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54C99F-DD67-894C-9EC8-B849D47A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073C85-46D6-DC43-91B2-90E48C89E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83C7DD-88CC-864C-8C74-6C19E4FC6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564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BCD5EC-606E-FD4D-973F-2D83E1D81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C854E9A-EF71-0941-A38C-63AAC8C49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AAC09C-D4E4-7B46-AFB6-7EE951761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7061B1-CEE5-2A4B-825E-A27340E3A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E485C8-61AC-AF4D-99C2-746F453B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412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2B06CC-42EA-CF43-B3AB-63F5B32FF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C61EC1-FCB8-5B40-AFCD-1DD21C680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47C009-0F29-9949-8732-BD2AB16B5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A74A5A-4395-254C-B8E0-D33C1FA35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D06ECC-22AC-9645-A6E9-178D4B0CD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39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5605BA-ED17-204C-959A-8ABD51412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2B2B-3562-074D-B114-A2F9C5032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FFE6B0-5E3A-254E-8D48-CFF1F9551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116FFD-99A6-064E-AC68-95E8C449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B471C7-DEFF-2E40-98C6-C73A3827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45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0E8128-198C-6F47-A330-BFA6FF8A9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095320-B123-2641-86E3-4F49EB5A0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854138-1FD9-3943-B807-F780E5D83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8F2CE3-D5E1-364D-A319-05746387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EB62E8-A506-1948-9A7B-F76E397BB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14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18C4B2-610A-554A-976F-AEF7132A1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8DEE89-B413-D041-8645-19B795C180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9AF05A-5745-0945-B875-C0D19B543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8F9B7D6-03DC-4D4A-88F1-EFFAE0392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F7A9758-1D52-624A-8105-D24F6C00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C3BD36-A0FE-8344-A818-B923F4F29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85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95323D-F508-1E40-95F6-95FEAE1C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2CCBD7-1D5E-744D-ACE2-E6B8613A3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77BDD8D-BA91-D447-A8E7-F09D8D06D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17DE671-7F3E-F04B-872D-B2B39D581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1C7814A-AA4B-C54A-AE10-3DF0B9694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76257F-3765-884E-8196-871A6A17D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5A53B19-0B44-EB41-AC5D-72B4F8FA5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5DBFFF3-758C-BA4C-98E8-979B2B124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09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CFF2EA-A42E-1140-97CF-17DC602E8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711CD4F-8938-4140-8FE7-7A618B1C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81A1748-BC82-A643-84A4-B0498C6D4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CC6D583-3A05-2641-98A7-F629D968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984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35E08CF-B83C-774E-9D5E-AB7A6D82D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F2CA6A-8BF9-784F-94EF-CAD1FB0C2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6D5D2F3-ADF0-EB49-A97A-C65FABA8F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934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1FED79-9977-A64A-BD65-49C518240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3D38AB-115D-E14D-92BB-463658E0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C90B0EA-EDC7-DD48-A496-5C595ADA5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2445E5-98D3-B34B-9FCB-3674D2C04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04EDC7E-D880-6E43-953A-CB078C0B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036797-31CE-4C47-BC5C-855E323FD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915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D0109A-B8AE-5A49-9AF0-4168216F1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5252BAE-5D77-3241-B991-A39B1B65CC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6613027-916D-6E4B-AF0A-2764E778F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21748A-AC01-0447-89F9-30AE61678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67E6EE-5B9D-B44B-B37B-36DC728A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45CCC0-6D21-594A-9BFB-F1B84A79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79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47B28FA-8EAE-A74B-93A1-21A3C22D4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2A0318-59D1-8843-9739-E4963B8E2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AA6B7D-4E13-BB43-A7E8-E7DBF2239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9F4F-175B-604F-B08A-45E0594D98BC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CD095F-D913-EE42-A201-2658AF2EF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0483D3-8150-2343-BAFA-2E14AE452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7BB68-D658-144A-9CE2-61913DD92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70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2B55D9-EB0F-814D-9980-37AE0BCD9F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800" dirty="0"/>
              <a:t>Haima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3838B6-C9AF-3E4D-BE8E-BF91AAFEBD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Tekijät: Joona, Jaakko ja Jere</a:t>
            </a:r>
          </a:p>
        </p:txBody>
      </p:sp>
    </p:spTree>
    <p:extLst>
      <p:ext uri="{BB962C8B-B14F-4D97-AF65-F5344CB8AC3E}">
        <p14:creationId xmlns:p14="http://schemas.microsoft.com/office/powerpoint/2010/main" val="979223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77FAAD-69C0-2244-8011-447D4C926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i="1" dirty="0"/>
              <a:t>Sijainti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C4D7C5-6FC0-5A44-822D-D1D258512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Haima sijaitsee vatsaontelossa.</a:t>
            </a:r>
          </a:p>
          <a:p>
            <a:r>
              <a:rPr lang="fi-FI" dirty="0"/>
              <a:t>Haima on punertava ja painaa vähän alle 100 grammaa.</a:t>
            </a:r>
          </a:p>
          <a:p>
            <a:r>
              <a:rPr lang="fi-FI" dirty="0"/>
              <a:t>Haiman paksumpi pää sijaitsee oikealla puolella pohjukaissuolen mutkassa ja ohuempi pää lähellä pernan porttia.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064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F93620-037D-0D43-B05D-5F1719E7B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Tuottamat </a:t>
            </a:r>
            <a:r>
              <a:rPr lang="fi-FI" dirty="0" err="1"/>
              <a:t>hormoonit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6F73C6-9F05-4547-86A7-6C679EFF9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62" y="2141537"/>
            <a:ext cx="10515600" cy="4351338"/>
          </a:xfrm>
        </p:spPr>
        <p:txBody>
          <a:bodyPr/>
          <a:lstStyle/>
          <a:p>
            <a:r>
              <a:rPr lang="fi-FI" dirty="0"/>
              <a:t>Tuottaa kahta </a:t>
            </a:r>
            <a:r>
              <a:rPr lang="fi-FI" dirty="0" err="1"/>
              <a:t>hormoonia</a:t>
            </a:r>
            <a:r>
              <a:rPr lang="fi-FI" dirty="0"/>
              <a:t> jotka vaikuttavat solujen sokeritasapainoon.</a:t>
            </a:r>
          </a:p>
          <a:p>
            <a:r>
              <a:rPr lang="fi-FI" dirty="0"/>
              <a:t>Tärkeimpiä insuliini ja </a:t>
            </a:r>
            <a:r>
              <a:rPr lang="fi-FI" dirty="0" err="1"/>
              <a:t>glukagoni</a:t>
            </a:r>
            <a:endParaRPr lang="fi-FI" dirty="0"/>
          </a:p>
          <a:p>
            <a:r>
              <a:rPr lang="fi-FI" dirty="0"/>
              <a:t>Näiden avulla säädellään verensokeria.</a:t>
            </a:r>
          </a:p>
        </p:txBody>
      </p:sp>
    </p:spTree>
    <p:extLst>
      <p:ext uri="{BB962C8B-B14F-4D97-AF65-F5344CB8AC3E}">
        <p14:creationId xmlns:p14="http://schemas.microsoft.com/office/powerpoint/2010/main" val="98480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142151-A2A1-7849-A095-1EDFBE091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Haiman 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B35D84-8AA8-9B49-B72C-8B8E4B796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Haima tuottaa ensinnäkin ruoansulatuksessa tarvittavia entsyymejä.</a:t>
            </a:r>
          </a:p>
          <a:p>
            <a:r>
              <a:rPr lang="fi-FI" dirty="0"/>
              <a:t>Se tuottaa myös hormoneja, kuten insuliinia, jotka säätelee ruoan käyttöä ja varastointia elimistössä.</a:t>
            </a:r>
          </a:p>
        </p:txBody>
      </p:sp>
    </p:spTree>
    <p:extLst>
      <p:ext uri="{BB962C8B-B14F-4D97-AF65-F5344CB8AC3E}">
        <p14:creationId xmlns:p14="http://schemas.microsoft.com/office/powerpoint/2010/main" val="330579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2A812A-A902-4245-8F16-AD7A8380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Haiman 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2A1044-D457-2E49-BC8E-5EA6E7E42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insuliinia ei </a:t>
            </a:r>
            <a:r>
              <a:rPr lang="fi-FI" dirty="0" err="1"/>
              <a:t>erity</a:t>
            </a:r>
            <a:r>
              <a:rPr lang="fi-FI" dirty="0"/>
              <a:t> normaalisti haimasta, veren sokeripitoisuus kasvaa ja solut eivät saa ravintoa.</a:t>
            </a:r>
          </a:p>
          <a:p>
            <a:r>
              <a:rPr lang="fi-FI" dirty="0"/>
              <a:t>Seuraksena siitä on diabetes, eli sokeritauti.</a:t>
            </a:r>
          </a:p>
        </p:txBody>
      </p:sp>
    </p:spTree>
    <p:extLst>
      <p:ext uri="{BB962C8B-B14F-4D97-AF65-F5344CB8AC3E}">
        <p14:creationId xmlns:p14="http://schemas.microsoft.com/office/powerpoint/2010/main" val="2091976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08634E-3B14-F448-8CA6-B5A352A0B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Lisätietoa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B7B469-6C00-334B-B387-2573BE025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Diabeteksen oireita: Jatkuva jano, </a:t>
            </a:r>
            <a:r>
              <a:rPr lang="fi-FI" dirty="0" err="1"/>
              <a:t>virtsaamis</a:t>
            </a:r>
            <a:r>
              <a:rPr lang="fi-FI" dirty="0"/>
              <a:t> tarpeen </a:t>
            </a:r>
            <a:r>
              <a:rPr lang="fi-FI" dirty="0" err="1"/>
              <a:t>lisäämtyminen</a:t>
            </a:r>
            <a:r>
              <a:rPr lang="fi-FI" dirty="0"/>
              <a:t> ja väsymys.</a:t>
            </a:r>
          </a:p>
          <a:p>
            <a:r>
              <a:rPr lang="fi-FI" dirty="0"/>
              <a:t>Pitkään jatkunut korkea veren </a:t>
            </a:r>
            <a:r>
              <a:rPr lang="fi-FI" dirty="0" err="1"/>
              <a:t>sokeritaso</a:t>
            </a:r>
            <a:r>
              <a:rPr lang="fi-FI" dirty="0"/>
              <a:t> vahingoittaa kudoksia.</a:t>
            </a:r>
          </a:p>
        </p:txBody>
      </p:sp>
    </p:spTree>
    <p:extLst>
      <p:ext uri="{BB962C8B-B14F-4D97-AF65-F5344CB8AC3E}">
        <p14:creationId xmlns:p14="http://schemas.microsoft.com/office/powerpoint/2010/main" val="2989716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AA3773-F0F3-B941-9322-2501E323F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Tiivistelmä haimasta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76A01F-B2BB-5644-A153-BF965753B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033" y="1690688"/>
            <a:ext cx="10515600" cy="4351338"/>
          </a:xfrm>
        </p:spPr>
        <p:txBody>
          <a:bodyPr/>
          <a:lstStyle/>
          <a:p>
            <a:r>
              <a:rPr lang="fi-FI" dirty="0"/>
              <a:t>Sijaitsee vatsaontelossa.</a:t>
            </a:r>
          </a:p>
          <a:p>
            <a:r>
              <a:rPr lang="fi-FI" dirty="0"/>
              <a:t>Punertava ja painaa alle 100 grammaa.</a:t>
            </a:r>
          </a:p>
          <a:p>
            <a:r>
              <a:rPr lang="fi-FI" dirty="0"/>
              <a:t>Tuottaa kahta </a:t>
            </a:r>
            <a:r>
              <a:rPr lang="fi-FI" dirty="0" err="1"/>
              <a:t>hormoonia</a:t>
            </a:r>
            <a:r>
              <a:rPr lang="fi-FI" dirty="0"/>
              <a:t>.</a:t>
            </a:r>
          </a:p>
          <a:p>
            <a:r>
              <a:rPr lang="fi-FI" dirty="0"/>
              <a:t>Tuottaa ensinnäkin ruoansulatuksessa tarvittavia entsyymejä.</a:t>
            </a:r>
          </a:p>
          <a:p>
            <a:r>
              <a:rPr lang="fi-FI" dirty="0"/>
              <a:t>Haiman </a:t>
            </a:r>
            <a:r>
              <a:rPr lang="fi-FI" dirty="0" err="1"/>
              <a:t>häiriöityminen</a:t>
            </a:r>
            <a:r>
              <a:rPr lang="fi-FI" dirty="0"/>
              <a:t> voi aiheuttaa diabeteksen.</a:t>
            </a:r>
          </a:p>
          <a:p>
            <a:r>
              <a:rPr lang="fi-FI" dirty="0"/>
              <a:t>Lähteitä: Wikipedia ja oppikirja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3707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Laajakuva</PresentationFormat>
  <Paragraphs>26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Haima</vt:lpstr>
      <vt:lpstr>Sijainti</vt:lpstr>
      <vt:lpstr>Tuottamat hormoonit</vt:lpstr>
      <vt:lpstr>Haiman tehtävät</vt:lpstr>
      <vt:lpstr>Haiman häiriöt</vt:lpstr>
      <vt:lpstr>Lisätietoa </vt:lpstr>
      <vt:lpstr>Tiivistelmä haimasta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Haima</dc:title>
  <dc:creator>Rönkkö Joona</dc:creator>
  <cp:lastModifiedBy>Valkonen Enja</cp:lastModifiedBy>
  <cp:revision>3</cp:revision>
  <dcterms:created xsi:type="dcterms:W3CDTF">2020-09-30T11:36:54Z</dcterms:created>
  <dcterms:modified xsi:type="dcterms:W3CDTF">2020-10-05T10:54:53Z</dcterms:modified>
</cp:coreProperties>
</file>