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BDFE19-78E2-42C2-9B4A-AD63E922299B}"/>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D2295B6F-FA79-4AA6-A5E4-B50B5358C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CAB0AB8-582A-4416-ABAA-44C96ECE3ADA}"/>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02EEF54C-BB24-4082-A1D0-C8B05586957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7E05A13-604F-46FF-BFBC-68C3FCEF10D7}"/>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3267382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633310A-7FC8-476C-8927-1FB71513C666}"/>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A5DB6F77-752A-4CFD-9D07-1932B557D8C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850DD6D-4043-41EB-A6B8-58FBE4A06D20}"/>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4C98CB06-95EA-4A83-8B98-68A90979EAF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5F2A01A-201E-45B6-A18E-5E4E4E17EA34}"/>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2789795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6ADA9FC1-A258-4672-9B3E-353F65597ED1}"/>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513D531-9BA3-4FEC-944F-62EFC8C442F1}"/>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7EE6B10-25AE-4600-A9CE-C8404D50A6D7}"/>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91368C48-7F10-498C-B388-B3765BCADE9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E270AFC-1806-4AB9-9741-D5D96766FC05}"/>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3526841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DE15FD-E6BF-4549-87C2-AA43B4867E2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14332FF-7925-4287-B790-F71D0EBD8DAE}"/>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396CEDC-09D9-4493-8622-BC9A69ABE6EE}"/>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0F747DC8-5968-4F8C-9CA8-014220F3934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D31BF8F-8ECD-4D40-9636-F7963637CAF1}"/>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52911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E7A7A98-6A6A-4098-9456-32165A16C0A0}"/>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8C699B63-16F5-4AB5-B8A3-E9B1D88DCE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4F06DA69-8945-49AD-8798-43F67ECD1427}"/>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5E44EE83-AA4C-459D-B16F-D48198B1DC6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814A16D-1C6B-4BBB-9C50-817CFDD5CCDF}"/>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313290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202714-6162-41C8-AB86-64C5819C8A66}"/>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F6039B8-9CD5-41FB-AC2F-D7B59347FC4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2788AF2D-4A93-4A4E-A922-8910E2202B52}"/>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76EA01C-2218-45D3-BC58-B28A0055BABE}"/>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6" name="Alatunnisteen paikkamerkki 5">
            <a:extLst>
              <a:ext uri="{FF2B5EF4-FFF2-40B4-BE49-F238E27FC236}">
                <a16:creationId xmlns:a16="http://schemas.microsoft.com/office/drawing/2014/main" id="{C6780209-13A1-4B0D-BE0B-747D94DDC86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E511987-7814-4B44-B132-539DB1BAAF11}"/>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2220593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91303A-8DBC-48B4-8CAB-78D36E9A5887}"/>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F0DE6296-9688-4E2F-B631-780079E935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131CA593-158B-4B4B-BC8B-43052AC2787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EAC00BBD-2127-4695-9B30-6AB7B697AB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6E130630-1694-4812-AD5D-9C6ADE81993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F0070E24-9744-468F-A622-06B350A86BB8}"/>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8" name="Alatunnisteen paikkamerkki 7">
            <a:extLst>
              <a:ext uri="{FF2B5EF4-FFF2-40B4-BE49-F238E27FC236}">
                <a16:creationId xmlns:a16="http://schemas.microsoft.com/office/drawing/2014/main" id="{845D0D5C-0256-40F5-B980-7C2F662E94C6}"/>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0AD4C19D-2871-4D7D-AE5D-3A1FD8B39163}"/>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3903301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A3B432-CE74-4D9C-A55E-7DCA4B60A6DB}"/>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EB537A7-D80E-46F5-B2B6-5ACF21C7B0C3}"/>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4" name="Alatunnisteen paikkamerkki 3">
            <a:extLst>
              <a:ext uri="{FF2B5EF4-FFF2-40B4-BE49-F238E27FC236}">
                <a16:creationId xmlns:a16="http://schemas.microsoft.com/office/drawing/2014/main" id="{907AFE90-C371-4DDF-B6FE-087F3C909F38}"/>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73EA58B-C8B4-4475-B767-06555F6BCF9E}"/>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1143911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B0FB77A9-A55C-49BD-A146-F86F74DAAF65}"/>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3" name="Alatunnisteen paikkamerkki 2">
            <a:extLst>
              <a:ext uri="{FF2B5EF4-FFF2-40B4-BE49-F238E27FC236}">
                <a16:creationId xmlns:a16="http://schemas.microsoft.com/office/drawing/2014/main" id="{C83ED8AB-1B13-47C9-B3A7-475C25D0BAD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B26C8D17-D509-42CB-8859-4A0DF7A411AD}"/>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4055703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7C3A71-84AF-4CAB-8CC5-435480F2DBC6}"/>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18D08AD-0ABC-4375-8AC8-450C56FEF4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A5C5A292-4E41-43C8-8A1D-4E970F91F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BC2FF5D-894C-4DFF-B3AA-0C36146C72D9}"/>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6" name="Alatunnisteen paikkamerkki 5">
            <a:extLst>
              <a:ext uri="{FF2B5EF4-FFF2-40B4-BE49-F238E27FC236}">
                <a16:creationId xmlns:a16="http://schemas.microsoft.com/office/drawing/2014/main" id="{EC106A76-4D07-4D19-AA8D-EFB3D3098C3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C450439-DE8A-4D66-9A7D-159CF5685003}"/>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1448121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EB6E5D-FF62-49F6-9BEA-60D143C81DD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8B49B29-33D8-4E55-8FDF-AE8E0EA0AD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A3498CB3-0602-4D05-91A7-9A75BF7699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092070C4-F1AE-4803-A73B-358F765E1AEC}"/>
              </a:ext>
            </a:extLst>
          </p:cNvPr>
          <p:cNvSpPr>
            <a:spLocks noGrp="1"/>
          </p:cNvSpPr>
          <p:nvPr>
            <p:ph type="dt" sz="half" idx="10"/>
          </p:nvPr>
        </p:nvSpPr>
        <p:spPr/>
        <p:txBody>
          <a:bodyPr/>
          <a:lstStyle/>
          <a:p>
            <a:fld id="{36AB70FF-8330-4B0F-980E-68DDD6C0A329}" type="datetimeFigureOut">
              <a:rPr lang="fi-FI" smtClean="0"/>
              <a:t>12.4.2021</a:t>
            </a:fld>
            <a:endParaRPr lang="fi-FI"/>
          </a:p>
        </p:txBody>
      </p:sp>
      <p:sp>
        <p:nvSpPr>
          <p:cNvPr id="6" name="Alatunnisteen paikkamerkki 5">
            <a:extLst>
              <a:ext uri="{FF2B5EF4-FFF2-40B4-BE49-F238E27FC236}">
                <a16:creationId xmlns:a16="http://schemas.microsoft.com/office/drawing/2014/main" id="{C56CA32A-F937-4A47-8405-AD627FE79EB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3FE4FD0-6F81-4752-8015-0F60E71B5899}"/>
              </a:ext>
            </a:extLst>
          </p:cNvPr>
          <p:cNvSpPr>
            <a:spLocks noGrp="1"/>
          </p:cNvSpPr>
          <p:nvPr>
            <p:ph type="sldNum" sz="quarter" idx="12"/>
          </p:nvPr>
        </p:nvSpPr>
        <p:spPr/>
        <p:txBody>
          <a:bodyPr/>
          <a:lstStyle/>
          <a:p>
            <a:fld id="{FA5CF3A3-5470-4FCC-9078-FCFBA9437CB1}" type="slidenum">
              <a:rPr lang="fi-FI" smtClean="0"/>
              <a:t>‹#›</a:t>
            </a:fld>
            <a:endParaRPr lang="fi-FI"/>
          </a:p>
        </p:txBody>
      </p:sp>
    </p:spTree>
    <p:extLst>
      <p:ext uri="{BB962C8B-B14F-4D97-AF65-F5344CB8AC3E}">
        <p14:creationId xmlns:p14="http://schemas.microsoft.com/office/powerpoint/2010/main" val="66306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D49C3B4-B288-444B-AE65-D13E3C2F0E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896C3D0-EF4F-4882-939E-80F0D05A21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877B9BB-536D-474E-8E17-87FFB2C5A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B70FF-8330-4B0F-980E-68DDD6C0A329}" type="datetimeFigureOut">
              <a:rPr lang="fi-FI" smtClean="0"/>
              <a:t>12.4.2021</a:t>
            </a:fld>
            <a:endParaRPr lang="fi-FI"/>
          </a:p>
        </p:txBody>
      </p:sp>
      <p:sp>
        <p:nvSpPr>
          <p:cNvPr id="5" name="Alatunnisteen paikkamerkki 4">
            <a:extLst>
              <a:ext uri="{FF2B5EF4-FFF2-40B4-BE49-F238E27FC236}">
                <a16:creationId xmlns:a16="http://schemas.microsoft.com/office/drawing/2014/main" id="{4AF3A82A-3AAA-41E5-9C6D-36EC0CF75A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6222B9CC-D1F4-45A6-87A4-F430AADF9E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CF3A3-5470-4FCC-9078-FCFBA9437CB1}" type="slidenum">
              <a:rPr lang="fi-FI" smtClean="0"/>
              <a:t>‹#›</a:t>
            </a:fld>
            <a:endParaRPr lang="fi-FI"/>
          </a:p>
        </p:txBody>
      </p:sp>
    </p:spTree>
    <p:extLst>
      <p:ext uri="{BB962C8B-B14F-4D97-AF65-F5344CB8AC3E}">
        <p14:creationId xmlns:p14="http://schemas.microsoft.com/office/powerpoint/2010/main" val="847937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88E78158-8E35-4A12-B617-96FB0A3937C9}"/>
              </a:ext>
            </a:extLst>
          </p:cNvPr>
          <p:cNvSpPr>
            <a:spLocks noGrp="1"/>
          </p:cNvSpPr>
          <p:nvPr>
            <p:ph type="ctrTitle"/>
          </p:nvPr>
        </p:nvSpPr>
        <p:spPr>
          <a:xfrm>
            <a:off x="3045368" y="2043663"/>
            <a:ext cx="6105194" cy="2031055"/>
          </a:xfrm>
        </p:spPr>
        <p:txBody>
          <a:bodyPr>
            <a:normAutofit fontScale="90000"/>
          </a:bodyPr>
          <a:lstStyle/>
          <a:p>
            <a:r>
              <a:rPr lang="fi-FI" dirty="0">
                <a:solidFill>
                  <a:srgbClr val="FFFFFF"/>
                </a:solidFill>
              </a:rPr>
              <a:t>Kehyskudonta, virkkaus ja makramee</a:t>
            </a:r>
          </a:p>
        </p:txBody>
      </p:sp>
      <p:sp>
        <p:nvSpPr>
          <p:cNvPr id="3" name="Alaotsikko 2">
            <a:extLst>
              <a:ext uri="{FF2B5EF4-FFF2-40B4-BE49-F238E27FC236}">
                <a16:creationId xmlns:a16="http://schemas.microsoft.com/office/drawing/2014/main" id="{61E6C1BC-006B-4C83-A957-FA7FCDB913DC}"/>
              </a:ext>
            </a:extLst>
          </p:cNvPr>
          <p:cNvSpPr>
            <a:spLocks noGrp="1"/>
          </p:cNvSpPr>
          <p:nvPr>
            <p:ph type="subTitle" idx="1"/>
          </p:nvPr>
        </p:nvSpPr>
        <p:spPr>
          <a:xfrm>
            <a:off x="3045368" y="4074718"/>
            <a:ext cx="6105194" cy="682079"/>
          </a:xfrm>
        </p:spPr>
        <p:txBody>
          <a:bodyPr>
            <a:normAutofit fontScale="85000" lnSpcReduction="20000"/>
          </a:bodyPr>
          <a:lstStyle/>
          <a:p>
            <a:r>
              <a:rPr lang="fi-FI" dirty="0">
                <a:solidFill>
                  <a:srgbClr val="FFFFFF"/>
                </a:solidFill>
              </a:rPr>
              <a:t>Näpsä, 3 </a:t>
            </a:r>
            <a:r>
              <a:rPr lang="fi-FI" dirty="0" err="1">
                <a:solidFill>
                  <a:srgbClr val="FFFFFF"/>
                </a:solidFill>
              </a:rPr>
              <a:t>ot</a:t>
            </a:r>
            <a:endParaRPr lang="fi-FI" dirty="0">
              <a:solidFill>
                <a:srgbClr val="FFFFFF"/>
              </a:solidFill>
            </a:endParaRPr>
          </a:p>
          <a:p>
            <a:r>
              <a:rPr lang="fi-FI" dirty="0">
                <a:solidFill>
                  <a:srgbClr val="FFFFFF"/>
                </a:solidFill>
              </a:rPr>
              <a:t>Etäopetusjakso kevät 2021</a:t>
            </a:r>
          </a:p>
        </p:txBody>
      </p:sp>
    </p:spTree>
    <p:extLst>
      <p:ext uri="{BB962C8B-B14F-4D97-AF65-F5344CB8AC3E}">
        <p14:creationId xmlns:p14="http://schemas.microsoft.com/office/powerpoint/2010/main" val="647991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77FB81CE-06C6-4655-9AF3-3DEC3CA5D483}"/>
              </a:ext>
            </a:extLst>
          </p:cNvPr>
          <p:cNvSpPr>
            <a:spLocks noGrp="1"/>
          </p:cNvSpPr>
          <p:nvPr>
            <p:ph type="title"/>
          </p:nvPr>
        </p:nvSpPr>
        <p:spPr>
          <a:xfrm>
            <a:off x="640079" y="2053641"/>
            <a:ext cx="3669161" cy="2760098"/>
          </a:xfrm>
        </p:spPr>
        <p:txBody>
          <a:bodyPr>
            <a:normAutofit/>
          </a:bodyPr>
          <a:lstStyle/>
          <a:p>
            <a:r>
              <a:rPr lang="fi-FI" dirty="0">
                <a:solidFill>
                  <a:srgbClr val="FFFFFF"/>
                </a:solidFill>
              </a:rPr>
              <a:t>Kotitehtävä!</a:t>
            </a:r>
          </a:p>
        </p:txBody>
      </p:sp>
      <p:sp>
        <p:nvSpPr>
          <p:cNvPr id="3" name="Sisällön paikkamerkki 2">
            <a:extLst>
              <a:ext uri="{FF2B5EF4-FFF2-40B4-BE49-F238E27FC236}">
                <a16:creationId xmlns:a16="http://schemas.microsoft.com/office/drawing/2014/main" id="{D0053496-565D-4F30-9B80-CEFE235C0AF0}"/>
              </a:ext>
            </a:extLst>
          </p:cNvPr>
          <p:cNvSpPr>
            <a:spLocks noGrp="1"/>
          </p:cNvSpPr>
          <p:nvPr>
            <p:ph idx="1"/>
          </p:nvPr>
        </p:nvSpPr>
        <p:spPr>
          <a:xfrm>
            <a:off x="6090574" y="266700"/>
            <a:ext cx="5834726" cy="6400800"/>
          </a:xfrm>
        </p:spPr>
        <p:txBody>
          <a:bodyPr anchor="ctr">
            <a:normAutofit/>
          </a:bodyPr>
          <a:lstStyle/>
          <a:p>
            <a:pPr marL="0" indent="0" fontAlgn="base">
              <a:lnSpc>
                <a:spcPct val="100000"/>
              </a:lnSpc>
              <a:buNone/>
            </a:pPr>
            <a:r>
              <a:rPr lang="fi-FI" sz="1600" dirty="0">
                <a:solidFill>
                  <a:srgbClr val="000000"/>
                </a:solidFill>
                <a:effectLst/>
                <a:latin typeface="Calibri" panose="020F0502020204030204" pitchFamily="34" charset="0"/>
                <a:ea typeface="Times New Roman" panose="02020603050405020304" pitchFamily="18" charset="0"/>
              </a:rPr>
              <a:t>Esittele ensimmäisellä kerralla piirtämäsi luonnokset sekä tekemäsi tekniikkakokeilut perheenjäsenillesi. Kerro perheellesi, että olet tekemässä palveluympäristön opintojaksoa, jossa suunnittelet ja valmistat kotiin iloa tuovan asian tai esineen kaikki perheenjäsenet huomioiden. Keskustelkaa ja päättäkää yhdessä:</a:t>
            </a:r>
          </a:p>
          <a:p>
            <a:pPr marL="0" indent="0" fontAlgn="base">
              <a:lnSpc>
                <a:spcPct val="100000"/>
              </a:lnSpc>
              <a:buNone/>
            </a:pPr>
            <a:endParaRPr lang="fi-FI" sz="1600" dirty="0">
              <a:effectLst/>
              <a:latin typeface="Times New Roman" panose="02020603050405020304" pitchFamily="18" charset="0"/>
              <a:ea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Minkä luonnoksen pohjalta tehdään varsinainen työsuunnitelma? </a:t>
            </a: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Mitä perheenjäsenet toivovat, että suunnitelmassa otetaan huomioon? </a:t>
            </a: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Minkä kokoinen työ voisi olla (materiaalimäärä huomioiden)? </a:t>
            </a: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Mihin paikkaan työ sopisi? </a:t>
            </a: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Mitä yhtä tai useampaa tekniikkaa työssä käytetään? </a:t>
            </a: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00000"/>
              </a:lnSpc>
            </a:pPr>
            <a:r>
              <a:rPr lang="fi-FI"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Millainen tuote olisi tarpeellinen kodissa? </a:t>
            </a:r>
          </a:p>
          <a:p>
            <a:pPr marL="0" indent="0" fontAlgn="base">
              <a:lnSpc>
                <a:spcPct val="100000"/>
              </a:lnSpc>
              <a:buNone/>
            </a:pPr>
            <a:endParaRPr lang="fi-FI"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fontAlgn="base">
              <a:buSzPts val="1000"/>
              <a:buNone/>
              <a:tabLst>
                <a:tab pos="457200" algn="l"/>
              </a:tabLst>
            </a:pPr>
            <a:r>
              <a:rPr lang="fi-FI" sz="1600" dirty="0">
                <a:solidFill>
                  <a:srgbClr val="000000"/>
                </a:solidFill>
                <a:effectLst/>
                <a:latin typeface="Calibri" panose="020F0502020204030204" pitchFamily="34" charset="0"/>
                <a:ea typeface="Times New Roman" panose="02020603050405020304" pitchFamily="18" charset="0"/>
              </a:rPr>
              <a:t>Tee keskusteluiden pohjalta suunnitelma työstäsi. Käytä työssä vähintään yhtä harjoiteltua tekniikkaa. Lisäksi voit käyttää omavalintaisia tekniikoita. </a:t>
            </a:r>
            <a:r>
              <a:rPr lang="fi-FI" sz="1600" dirty="0">
                <a:solidFill>
                  <a:srgbClr val="000000"/>
                </a:solidFill>
                <a:effectLst/>
                <a:latin typeface="Calibri" panose="020F0502020204030204" pitchFamily="34" charset="0"/>
                <a:ea typeface="Calibri" panose="020F0502020204030204" pitchFamily="34" charset="0"/>
              </a:rPr>
              <a:t>Lähetä suunnitelma opettajalle.</a:t>
            </a:r>
            <a:endParaRPr lang="fi-FI" sz="1600" dirty="0">
              <a:solidFill>
                <a:srgbClr val="000000"/>
              </a:solidFill>
            </a:endParaRPr>
          </a:p>
        </p:txBody>
      </p:sp>
    </p:spTree>
    <p:extLst>
      <p:ext uri="{BB962C8B-B14F-4D97-AF65-F5344CB8AC3E}">
        <p14:creationId xmlns:p14="http://schemas.microsoft.com/office/powerpoint/2010/main" val="270082676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10578</TotalTime>
  <Words>119</Words>
  <Application>Microsoft Office PowerPoint</Application>
  <PresentationFormat>Laajakuva</PresentationFormat>
  <Paragraphs>14</Paragraphs>
  <Slides>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vt:i4>
      </vt:variant>
    </vt:vector>
  </HeadingPairs>
  <TitlesOfParts>
    <vt:vector size="7" baseType="lpstr">
      <vt:lpstr>Arial</vt:lpstr>
      <vt:lpstr>Calibri</vt:lpstr>
      <vt:lpstr>Calibri Light</vt:lpstr>
      <vt:lpstr>Times New Roman</vt:lpstr>
      <vt:lpstr>Office-teema</vt:lpstr>
      <vt:lpstr>Kehyskudonta, virkkaus ja makramee</vt:lpstr>
      <vt:lpstr>Kotitehtävä!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Maria Suutari</dc:creator>
  <cp:lastModifiedBy>Maria Suutari</cp:lastModifiedBy>
  <cp:revision>8</cp:revision>
  <dcterms:created xsi:type="dcterms:W3CDTF">2021-03-22T10:57:04Z</dcterms:created>
  <dcterms:modified xsi:type="dcterms:W3CDTF">2021-04-12T16:28:32Z</dcterms:modified>
</cp:coreProperties>
</file>