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8742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AADD0-CB10-4D28-9F3E-629AA1204481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25011-B0E1-4985-B01E-889A191CB59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80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25011-B0E1-4985-B01E-889A191CB59A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717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yöristetty suorakulmi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0" name="Alaotsikk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yöristetty suorakulmi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yöristetty suorakulmi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hdestä kulmasta pyöristetty suorakulmi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yöristetty suorakulmi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tsikon paikkamerkki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A202A4A-BDF6-426E-A193-611104E2A713}" type="datetimeFigureOut">
              <a:rPr lang="fi-FI" smtClean="0"/>
              <a:pPr/>
              <a:t>20.2.2018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86B496-31DF-476D-B281-AA716E3293B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LUOVAT JA TOIMINNALLISET MENETELMÄT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4437112"/>
            <a:ext cx="7772400" cy="1440160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 </a:t>
            </a:r>
          </a:p>
          <a:p>
            <a:r>
              <a:rPr lang="fi-FI" dirty="0" smtClean="0"/>
              <a:t> Johanna Paronen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2304256" cy="38884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5949281"/>
            <a:ext cx="8003232" cy="8576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Kuvataide</a:t>
            </a:r>
          </a:p>
          <a:p>
            <a:r>
              <a:rPr lang="fi-FI" dirty="0" smtClean="0"/>
              <a:t>Musiikki</a:t>
            </a:r>
          </a:p>
          <a:p>
            <a:r>
              <a:rPr lang="fi-FI" dirty="0" smtClean="0"/>
              <a:t>Tanssi</a:t>
            </a:r>
          </a:p>
          <a:p>
            <a:r>
              <a:rPr lang="fi-FI" dirty="0" smtClean="0"/>
              <a:t>Elokuva</a:t>
            </a:r>
          </a:p>
          <a:p>
            <a:r>
              <a:rPr lang="fi-FI" dirty="0" smtClean="0"/>
              <a:t>Kirjallisuus ja tarinallisuus</a:t>
            </a:r>
          </a:p>
          <a:p>
            <a:r>
              <a:rPr lang="fi-FI" dirty="0" smtClean="0"/>
              <a:t>Draama</a:t>
            </a:r>
          </a:p>
          <a:p>
            <a:endParaRPr lang="fi-FI" dirty="0" smtClean="0"/>
          </a:p>
          <a:p>
            <a:r>
              <a:rPr lang="fi-FI" dirty="0" smtClean="0"/>
              <a:t>Motto: enemmän toimintaa ja vähemmän sanoja!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Kuvataide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772400" cy="914400"/>
          </a:xfrm>
        </p:spPr>
        <p:txBody>
          <a:bodyPr>
            <a:noAutofit/>
          </a:bodyPr>
          <a:lstStyle/>
          <a:p>
            <a:r>
              <a:rPr lang="fi-FI" sz="3200" dirty="0" smtClean="0"/>
              <a:t>Ilmaisemisen ilo </a:t>
            </a:r>
          </a:p>
          <a:p>
            <a:r>
              <a:rPr lang="fi-FI" sz="3200" dirty="0" smtClean="0"/>
              <a:t>Rohkaistuminen </a:t>
            </a:r>
          </a:p>
          <a:p>
            <a:r>
              <a:rPr lang="fi-FI" sz="3200" dirty="0" smtClean="0"/>
              <a:t>Värit</a:t>
            </a:r>
          </a:p>
          <a:p>
            <a:r>
              <a:rPr lang="fi-FI" sz="3200" dirty="0" smtClean="0"/>
              <a:t> Materiaalien kokeileminen</a:t>
            </a:r>
            <a:endParaRPr lang="fi-FI" sz="3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836712"/>
            <a:ext cx="2916194" cy="41024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Musiikki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408264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Kuunteleminen</a:t>
            </a:r>
          </a:p>
          <a:p>
            <a:r>
              <a:rPr lang="fi-FI" dirty="0" smtClean="0"/>
              <a:t>Analysoiminen</a:t>
            </a:r>
          </a:p>
          <a:p>
            <a:r>
              <a:rPr lang="fi-FI" dirty="0" smtClean="0"/>
              <a:t>Improvisaatio</a:t>
            </a:r>
          </a:p>
          <a:p>
            <a:endParaRPr lang="fi-FI" dirty="0" smtClean="0"/>
          </a:p>
          <a:p>
            <a:r>
              <a:rPr lang="fi-FI" dirty="0" smtClean="0"/>
              <a:t>Laulaminen</a:t>
            </a:r>
          </a:p>
          <a:p>
            <a:r>
              <a:rPr lang="fi-FI" dirty="0" smtClean="0"/>
              <a:t>Esittäminen, tulkinta</a:t>
            </a:r>
          </a:p>
          <a:p>
            <a:r>
              <a:rPr lang="fi-FI" dirty="0" smtClean="0"/>
              <a:t>Soittaminen</a:t>
            </a:r>
          </a:p>
          <a:p>
            <a:r>
              <a:rPr lang="fi-FI" dirty="0" smtClean="0"/>
              <a:t>Musiikin integraatiot</a:t>
            </a:r>
          </a:p>
          <a:p>
            <a:endParaRPr lang="fi-FI" dirty="0" smtClean="0"/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924981"/>
            <a:ext cx="3240360" cy="23681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624288"/>
          </a:xfrm>
        </p:spPr>
        <p:txBody>
          <a:bodyPr>
            <a:normAutofit fontScale="925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Itseä ja elämäntilannetta tarkastellaan kehon,</a:t>
            </a:r>
          </a:p>
          <a:p>
            <a:r>
              <a:rPr lang="fi-FI" dirty="0" smtClean="0"/>
              <a:t> tanssin ja liikkeen kokemuksen avulla.</a:t>
            </a:r>
          </a:p>
          <a:p>
            <a:endParaRPr lang="fi-FI" dirty="0" smtClean="0"/>
          </a:p>
          <a:p>
            <a:r>
              <a:rPr lang="fi-FI" dirty="0" smtClean="0"/>
              <a:t>Konkreettista ja kokemuksellista, tässä ja nyt tapahtuvaa toimintaa.</a:t>
            </a:r>
          </a:p>
          <a:p>
            <a:endParaRPr lang="fi-FI" dirty="0" smtClean="0"/>
          </a:p>
          <a:p>
            <a:r>
              <a:rPr lang="fi-FI" dirty="0" smtClean="0"/>
              <a:t>Yksin ja yhdessä.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Motto: tanssi kuuluu kaikille!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980728"/>
            <a:ext cx="4762500" cy="25812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Elokuva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048224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Toiminnallinen: tehdään itse (käsikirjoitus, kuvaus, näytteleminen)</a:t>
            </a:r>
          </a:p>
          <a:p>
            <a:endParaRPr lang="fi-FI" dirty="0" smtClean="0"/>
          </a:p>
          <a:p>
            <a:r>
              <a:rPr lang="fi-FI" dirty="0" smtClean="0"/>
              <a:t>Vastaanottava: analyyttinen elokuvien katsominen ja  kokemusten työstäminen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052736"/>
            <a:ext cx="2232248" cy="295232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Kirjallisuus ja tarinallisuus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336256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Tarinoiden, kertomusten, runojen ja satujen kuuleminen sekä kirjoittaminen</a:t>
            </a:r>
          </a:p>
          <a:p>
            <a:endParaRPr lang="fi-FI" dirty="0" smtClean="0"/>
          </a:p>
          <a:p>
            <a:r>
              <a:rPr lang="fi-FI" dirty="0" smtClean="0"/>
              <a:t>Päiväkirjat</a:t>
            </a:r>
          </a:p>
          <a:p>
            <a:endParaRPr lang="fi-FI" dirty="0" smtClean="0"/>
          </a:p>
          <a:p>
            <a:r>
              <a:rPr lang="fi-FI" dirty="0" err="1" smtClean="0"/>
              <a:t>Sadutus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Motto: jokaisen elämä on ainutlaatuinen ja tarinan arvoinen!</a:t>
            </a:r>
          </a:p>
          <a:p>
            <a:endParaRPr lang="fi-FI" dirty="0"/>
          </a:p>
        </p:txBody>
      </p:sp>
      <p:sp>
        <p:nvSpPr>
          <p:cNvPr id="4" name="AutoShape 2" descr="Kuvahaun tulos haulle kirja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AutoShape 4" descr="Kuvahaun tulos haulle kirja"/>
          <p:cNvSpPr>
            <a:spLocks noChangeAspect="1" noChangeArrowheads="1"/>
          </p:cNvSpPr>
          <p:nvPr/>
        </p:nvSpPr>
        <p:spPr bwMode="auto">
          <a:xfrm>
            <a:off x="12065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AutoShape 6" descr="Kuvahaun tulos haulle kirja"/>
          <p:cNvSpPr>
            <a:spLocks noChangeAspect="1" noChangeArrowheads="1"/>
          </p:cNvSpPr>
          <p:nvPr/>
        </p:nvSpPr>
        <p:spPr bwMode="auto">
          <a:xfrm>
            <a:off x="27305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820206"/>
            <a:ext cx="3028950" cy="1514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Draama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19224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Rooliharjoitukset</a:t>
            </a:r>
          </a:p>
          <a:p>
            <a:endParaRPr lang="fi-FI" dirty="0" smtClean="0"/>
          </a:p>
          <a:p>
            <a:r>
              <a:rPr lang="fi-FI" dirty="0" smtClean="0"/>
              <a:t>Dramatisointi</a:t>
            </a:r>
          </a:p>
          <a:p>
            <a:endParaRPr lang="fi-FI" dirty="0" smtClean="0"/>
          </a:p>
          <a:p>
            <a:r>
              <a:rPr lang="fi-FI" dirty="0" smtClean="0"/>
              <a:t>Leikilliset tehtävät, improvisaatio</a:t>
            </a:r>
          </a:p>
          <a:p>
            <a:endParaRPr lang="fi-FI" dirty="0" smtClean="0"/>
          </a:p>
          <a:p>
            <a:r>
              <a:rPr lang="fi-FI" dirty="0" smtClean="0"/>
              <a:t>Draamatyöskentely on kokemuksellista, elämyksellistä ja </a:t>
            </a:r>
            <a:r>
              <a:rPr lang="fi-FI" smtClean="0"/>
              <a:t>mukaansa tempaavaa.  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</TotalTime>
  <Words>139</Words>
  <Application>Microsoft Office PowerPoint</Application>
  <PresentationFormat>Näytössä katseltava diaesitys (4:3)</PresentationFormat>
  <Paragraphs>60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Wingdings 2</vt:lpstr>
      <vt:lpstr>Aspect</vt:lpstr>
      <vt:lpstr>LUOVAT JA TOIMINNALLISET MENETELMÄT</vt:lpstr>
      <vt:lpstr>PowerPoint-esitys</vt:lpstr>
      <vt:lpstr>Kuvataide </vt:lpstr>
      <vt:lpstr>Musiikki</vt:lpstr>
      <vt:lpstr>Liike</vt:lpstr>
      <vt:lpstr>Elokuva</vt:lpstr>
      <vt:lpstr>Kirjallisuus ja tarinallisuus</vt:lpstr>
      <vt:lpstr>Draama</vt:lpstr>
    </vt:vector>
  </TitlesOfParts>
  <Company>sote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LUOVAT JA TOIMINNALLISET MENETELMÄT</dc:title>
  <dc:creator>paronen</dc:creator>
  <cp:lastModifiedBy>Paronen Johanna</cp:lastModifiedBy>
  <cp:revision>22</cp:revision>
  <cp:lastPrinted>2013-09-25T04:38:42Z</cp:lastPrinted>
  <dcterms:created xsi:type="dcterms:W3CDTF">2012-11-05T11:05:56Z</dcterms:created>
  <dcterms:modified xsi:type="dcterms:W3CDTF">2018-02-20T13:58:53Z</dcterms:modified>
</cp:coreProperties>
</file>