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Merriweather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05"/>
  </p:normalViewPr>
  <p:slideViewPr>
    <p:cSldViewPr snapToGrid="0" snapToObjects="1">
      <p:cViewPr varScale="1">
        <p:scale>
          <a:sx n="57" d="100"/>
          <a:sy n="57" d="100"/>
        </p:scale>
        <p:origin x="10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21320853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21320853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46" name="Google Shape;146;g4213208531_0_1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21320853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213208531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53" name="Google Shape;153;g4213208531_0_1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21320853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213208531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62" name="Google Shape;162;g4213208531_0_2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21320853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213208531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69" name="Google Shape;169;g4213208531_0_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23abfb80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23abfb80d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76" name="Google Shape;176;g423abfb80d_0_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23abfb80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23abfb80d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83" name="Google Shape;183;g423abfb80d_0_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ea6a92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ea6a92b5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i-FI" dirty="0"/>
          </a:p>
        </p:txBody>
      </p:sp>
      <p:sp>
        <p:nvSpPr>
          <p:cNvPr id="190" name="Google Shape;190;g41ea6a92b5_0_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23abfb80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23abfb80d_0_1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g423abfb80d_0_19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1ea6a92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1ea6a92b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41ea6a92b5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23abfb80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23abfb80d_0_2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423abfb80d_0_20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0f40bc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0f40bc9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420f40bc9f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20f40bc9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20f40bc9f_1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420f40bc9f_1_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0f40b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0f40bc9f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420f40bc9f_0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0f40b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20f40bc9f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420f40bc9f_0_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1ea6a92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1ea6a92b5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12" name="Google Shape;112;g41ea6a92b5_0_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21320853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213208531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19" name="Google Shape;119;g4213208531_0_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1ea6a92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1ea6a92b5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25" name="Google Shape;125;g41ea6a92b5_0_1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ea6a92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ea6a92b5_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32" name="Google Shape;132;g41ea6a92b5_0_3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1ea6a92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1ea6a92b5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Kuva: Hannele Palo</a:t>
            </a:r>
          </a:p>
        </p:txBody>
      </p:sp>
      <p:sp>
        <p:nvSpPr>
          <p:cNvPr id="139" name="Google Shape;139;g41ea6a92b5_0_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kehys_Forum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km.finna.f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4267200" y="1981200"/>
            <a:ext cx="2607354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2" descr="kansi-Forum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4419600" y="2133599"/>
            <a:ext cx="3629130" cy="251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endParaRPr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Elämää ja arkea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endParaRPr lang="fi-FI"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Kustavilainen tyyli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endParaRPr sz="2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25" y="344848"/>
            <a:ext cx="8645353" cy="5763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349809" y="5190863"/>
            <a:ext cx="3873600" cy="82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Kustavilaisen tyylin vierashuone Turun linnassa. 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26" y="288238"/>
            <a:ext cx="3907562" cy="586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4859350" y="545550"/>
            <a:ext cx="38835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latin typeface="Verdana"/>
                <a:ea typeface="Verdana"/>
                <a:cs typeface="Verdana"/>
                <a:sym typeface="Verdana"/>
              </a:rPr>
              <a:t>Kustavilaisen tyylin tuoli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Google Shape;157;p22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276" y="288238"/>
            <a:ext cx="3907562" cy="58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2681600" y="5328833"/>
            <a:ext cx="3698400" cy="72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Kustavilaisen tyylin tuoleja Turun linnassa.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00" y="314422"/>
            <a:ext cx="8658799" cy="577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363179" y="4845121"/>
            <a:ext cx="5505057" cy="11336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Kustavilaisessa ruokasalissa pöydät ja tuolit sijoitettiin ruokailujen välillä seinien viereen. Kuva Turun linnasta.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49" y="317904"/>
            <a:ext cx="8602526" cy="573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5226195" y="5215095"/>
            <a:ext cx="3526500" cy="717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Verdana"/>
                <a:ea typeface="Verdana"/>
                <a:cs typeface="Verdana"/>
                <a:sym typeface="Verdana"/>
              </a:rPr>
              <a:t>Kustavilaista tyyliä edustava sohva Turun linnassa.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30" y="314032"/>
            <a:ext cx="8549052" cy="569936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2959804" y="5061226"/>
            <a:ext cx="3742200" cy="79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Kustavilainen lipasto Apteekkimuseossa Turussa.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983" y="309339"/>
            <a:ext cx="3853315" cy="5779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522966" y="498775"/>
            <a:ext cx="4099275" cy="13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Turun Apteekkimuseon kaakeliuunissa näkyy antiikista vaikutteita saaneita kuvioita.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05" y="2571873"/>
            <a:ext cx="8594990" cy="358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401934" y="433825"/>
            <a:ext cx="8340132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Millä perusteella Pehr </a:t>
            </a:r>
            <a:r>
              <a:rPr lang="fi-FI" sz="2000" dirty="0" err="1">
                <a:latin typeface="Verdana"/>
                <a:ea typeface="Verdana"/>
                <a:cs typeface="Verdana"/>
                <a:sym typeface="Verdana"/>
              </a:rPr>
              <a:t>Hilleströmin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 maalaus edustaa kustavilaista aikaa?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63" y="2561825"/>
            <a:ext cx="8689075" cy="36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391886" y="433825"/>
            <a:ext cx="8410470" cy="20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Millä perusteella Pehr </a:t>
            </a:r>
            <a:r>
              <a:rPr lang="fi-FI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Hilleströmin</a:t>
            </a: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maalaus edustaa kustavilaista aikaa?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Tuoleissa ja pöydässä on kustavilaiselle tyylille tyypilliset alaspäin kapenevat jalat.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Seinien ja tuolien päällysteiden väri on harmaa.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Peilit olivat suosittuja kustavilaisena aikana.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Google Shape;192;p27">
            <a:extLst>
              <a:ext uri="{FF2B5EF4-FFF2-40B4-BE49-F238E27FC236}">
                <a16:creationId xmlns:a16="http://schemas.microsoft.com/office/drawing/2014/main" id="{EDFA4634-2649-9A49-9544-A4018511220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05" y="2571873"/>
            <a:ext cx="8594990" cy="3583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306225"/>
            <a:ext cx="8305800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204150" y="251975"/>
            <a:ext cx="8681400" cy="10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 err="1">
                <a:latin typeface="Verdana"/>
                <a:ea typeface="Verdana"/>
                <a:cs typeface="Verdana"/>
                <a:sym typeface="Verdana"/>
              </a:rPr>
              <a:t>Mustion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 linnan sisustus harmaine väreineen </a:t>
            </a: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edustaa 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kustavilaista tyyliä. Selvitä, mitkä tyylipiirteet tekevät kuvan sohvasta, kaapista ja kaakeliuunista kustavilaisen.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250" y="1831325"/>
            <a:ext cx="7343500" cy="4370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241160" y="285750"/>
            <a:ext cx="8603440" cy="14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Miten kuvan sisustuksessa näkyy kustavilaisen tyylin piirteet?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Sohvassa ja kaapissa on suorat alhaalle päin kapenevat jalat.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Tapeteissa on antiikista vaikutteita saaneita kuvioita.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Kustavilaisena aikana kaakeliuuneissa oli yleensä puiset jalat.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Kustavilainen tyyli noin 1770–1810</a:t>
            </a:r>
            <a:endParaRPr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Tyyli sai nimensä Kustaa III:lta.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Kustaa III vieraili Ludvig XVI:n hovissa ja tutustui siellä uusklassismin alkuvaiheisiin.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Kustaa III sisusti Ruotsin Tukholman kuninkaanlinnaa ranskalaisten esikuvien mukaan, ja vähitellen tyyli sai Ruotsissa omia yksilöllisiä piirteitä.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Suomessa kustavilainen tyyli oli käytössä erityisesti Pohjanmaalla ja ruotsinkielisellä rannikolla.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Pääosin materiaalina oli kotimainen puu.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628650" y="654750"/>
            <a:ext cx="7886700" cy="2148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i-FI" sz="2800" b="1" dirty="0"/>
              <a:t>Tehtävä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fi-FI" sz="28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Mene </a:t>
            </a:r>
            <a:r>
              <a:rPr lang="fi-FI" dirty="0">
                <a:hlinkClick r:id="rId3"/>
              </a:rPr>
              <a:t>Helsingin kaupunginmuseon sivulle</a:t>
            </a:r>
            <a:r>
              <a:rPr lang="fi-FI" dirty="0"/>
              <a:t>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Hae kustavilaisia esineitä hakusanalla </a:t>
            </a:r>
            <a:r>
              <a:rPr lang="fi-FI" i="1" dirty="0" err="1"/>
              <a:t>kustavilai</a:t>
            </a:r>
            <a:r>
              <a:rPr lang="fi-FI" i="1" dirty="0"/>
              <a:t>*</a:t>
            </a:r>
            <a:r>
              <a:rPr lang="fi-FI" dirty="0"/>
              <a:t>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Miten museon kustavilaisissa esineissä näkyvät kustavilaisen tyylin piirteet?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Kustavilaisen tyylin piirteitä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Pyrkimys yksinkertaisuuteen ja selkeyteen.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Rokokoon kaarevat linjat suoristuivat.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Tyypillisiä koristeaiheita: nauharuusukkeet, palmikkonauhat, helmiornamentit, juoksevat koirat.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Värit: harmaa, roosa, sininen ja vihreä.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Kustavilaisen tyylin tyypillisiä huonekaluja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28650" y="1690825"/>
            <a:ext cx="7886700" cy="44587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Erilaisia lipastoja, kuten kirjoituslipastot.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Pinnasohva, josta kehittyi sivustavedettävä sänky.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Suorajalkaiset pöydät yleistyivät.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Kaksiosaiset kaapit.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Peilit, peililampetit, kristallikruunut ja -kyntteliköt olivat yleisiä.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Kustavilaisessa tuolissa oli ovaali tai medaljonki- tai pinnaselusta, ja se oli usein päällystetty raidallisella tai ruudullisella kankaalla.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Tuolin jalat olivat suorat, pyöreät ja alaspäin kapenevat.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Puiset pinnatuolit yleistyivät myös talonpoikien taloissa.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975" y="260450"/>
            <a:ext cx="3991073" cy="598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291403" y="631176"/>
            <a:ext cx="4220308" cy="324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Kustavilaisen ajan kaakeliuunissa oli puujalat, jotka myöhemmin kiellettiin paloturvallisuus- määräyksin.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Kustavilaiseen uuniin </a:t>
            </a: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otettiin 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vaikutteita antiikista, ja värit olivat yleensä vaaleita.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65" y="342524"/>
            <a:ext cx="8615374" cy="574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901" y="261257"/>
            <a:ext cx="3965807" cy="594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77947" y="743279"/>
            <a:ext cx="4334245" cy="293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Kaksiosainen kustavilainen kaappi Carl von Linnén kaupunkiasunnosta Uppsalasta. </a:t>
            </a:r>
            <a:r>
              <a:rPr lang="fi-FI" sz="2000" dirty="0" err="1">
                <a:latin typeface="Verdana"/>
                <a:ea typeface="Verdana"/>
                <a:cs typeface="Verdana"/>
                <a:sym typeface="Verdana"/>
              </a:rPr>
              <a:t>Linn</a:t>
            </a:r>
            <a:r>
              <a:rPr lang="fi-FI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 säilytti kaapissa </a:t>
            </a: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ilmeisesti 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kasvipiirroksiaan.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Kustavilaisena aikana kaapit ja ovet olivat kaksiovisia.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49" y="357759"/>
            <a:ext cx="8605901" cy="57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403199" y="488388"/>
            <a:ext cx="4168800" cy="249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Kustavilaisen tyylin lipasto Ruotsista </a:t>
            </a:r>
            <a:r>
              <a:rPr lang="fi-FI" sz="2000" dirty="0" err="1">
                <a:latin typeface="Verdana"/>
                <a:ea typeface="Verdana"/>
                <a:cs typeface="Verdana"/>
                <a:sym typeface="Verdana"/>
              </a:rPr>
              <a:t>Drottningholmin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 linnasta.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Lipaston jalat ovat kustavilaiselle tyylille tyypillisesti suorat ja alaspäin kapenevat.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846" y="262824"/>
            <a:ext cx="3942799" cy="59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301451" y="664875"/>
            <a:ext cx="4290646" cy="4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Kustavilainen peili </a:t>
            </a:r>
            <a:r>
              <a:rPr lang="fi-FI" sz="2000" dirty="0" err="1">
                <a:latin typeface="Verdana"/>
                <a:ea typeface="Verdana"/>
                <a:cs typeface="Verdana"/>
                <a:sym typeface="Verdana"/>
              </a:rPr>
              <a:t>Skoklosterin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 linnasta Ruotsista.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Kustavilainen peili on suorakaiteen muotoinen ja koristelu keskittyy peilin </a:t>
            </a:r>
            <a:r>
              <a:rPr lang="fi-FI" sz="2000" dirty="0" err="1">
                <a:latin typeface="Verdana"/>
                <a:ea typeface="Verdana"/>
                <a:cs typeface="Verdana"/>
                <a:sym typeface="Verdana"/>
              </a:rPr>
              <a:t>ylä</a:t>
            </a: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- tai alaosaan.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sz="2000" dirty="0">
                <a:latin typeface="Verdana"/>
                <a:ea typeface="Verdana"/>
                <a:cs typeface="Verdana"/>
                <a:sym typeface="Verdana"/>
              </a:rPr>
              <a:t>Kullatut peilipöydät, joissa on usein marmorilevy, kuuluivat kustavilaisiin salonkeihin.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505</Words>
  <Application>Microsoft Office PowerPoint</Application>
  <PresentationFormat>Näytössä katseltava diaesitys (4:3)</PresentationFormat>
  <Paragraphs>94</Paragraphs>
  <Slides>20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Merriweather Sans</vt:lpstr>
      <vt:lpstr>Mukautettu suunnittelumalli</vt:lpstr>
      <vt:lpstr>PowerPoint-esitys</vt:lpstr>
      <vt:lpstr>Kustavilainen tyyli noin 1770–1810</vt:lpstr>
      <vt:lpstr>Kustavilaisen tyylin piirteitä</vt:lpstr>
      <vt:lpstr>Kustavilaisen tyylin tyypillisiä huonekaluja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Kaisa Ylikoski</dc:creator>
  <cp:lastModifiedBy>Kaisa Ylikoski</cp:lastModifiedBy>
  <cp:revision>7</cp:revision>
  <dcterms:modified xsi:type="dcterms:W3CDTF">2020-03-27T10:59:04Z</dcterms:modified>
</cp:coreProperties>
</file>