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8" r:id="rId12"/>
    <p:sldId id="265" r:id="rId13"/>
    <p:sldId id="267" r:id="rId14"/>
    <p:sldId id="269" r:id="rId15"/>
    <p:sldId id="270" r:id="rId16"/>
    <p:sldId id="271" r:id="rId17"/>
    <p:sldId id="272" r:id="rId18"/>
    <p:sldId id="273" r:id="rId19"/>
    <p:sldId id="274" r:id="rId20"/>
    <p:sldId id="275" r:id="rId21"/>
    <p:sldId id="278" r:id="rId22"/>
    <p:sldId id="276" r:id="rId23"/>
    <p:sldId id="277" r:id="rId2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1" d="100"/>
          <a:sy n="61" d="100"/>
        </p:scale>
        <p:origin x="16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5.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032B7C-5DF9-42B4-9132-F4863EE5180C}"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BC4CCF44-D905-4D33-B21E-82277C6F2CF9}">
      <dgm:prSet/>
      <dgm:spPr/>
      <dgm:t>
        <a:bodyPr/>
        <a:lstStyle/>
        <a:p>
          <a:r>
            <a:rPr lang="fi-FI"/>
            <a:t>Muodostumisvaihe - Forming</a:t>
          </a:r>
          <a:endParaRPr lang="en-US"/>
        </a:p>
      </dgm:t>
    </dgm:pt>
    <dgm:pt modelId="{6152B594-18E7-4A23-A2AA-05312CEB4009}" type="parTrans" cxnId="{6B2E328B-170B-4B4D-A7DA-57A058909830}">
      <dgm:prSet/>
      <dgm:spPr/>
      <dgm:t>
        <a:bodyPr/>
        <a:lstStyle/>
        <a:p>
          <a:endParaRPr lang="en-US"/>
        </a:p>
      </dgm:t>
    </dgm:pt>
    <dgm:pt modelId="{E8B47A7A-0CA3-4E2C-A9AA-CE63400502D0}" type="sibTrans" cxnId="{6B2E328B-170B-4B4D-A7DA-57A058909830}">
      <dgm:prSet/>
      <dgm:spPr/>
      <dgm:t>
        <a:bodyPr/>
        <a:lstStyle/>
        <a:p>
          <a:endParaRPr lang="en-US"/>
        </a:p>
      </dgm:t>
    </dgm:pt>
    <dgm:pt modelId="{30023FA2-6FAA-4171-8565-71BA4E237BA3}">
      <dgm:prSet/>
      <dgm:spPr/>
      <dgm:t>
        <a:bodyPr/>
        <a:lstStyle/>
        <a:p>
          <a:r>
            <a:rPr lang="fi-FI"/>
            <a:t>Kuohuntavaihe – Storming</a:t>
          </a:r>
          <a:endParaRPr lang="en-US"/>
        </a:p>
      </dgm:t>
    </dgm:pt>
    <dgm:pt modelId="{E32FD8F6-50FC-45DD-B388-DCD7CCD30ED8}" type="parTrans" cxnId="{4B9B74F5-9D3E-41FB-9890-93758D19FBE1}">
      <dgm:prSet/>
      <dgm:spPr/>
      <dgm:t>
        <a:bodyPr/>
        <a:lstStyle/>
        <a:p>
          <a:endParaRPr lang="en-US"/>
        </a:p>
      </dgm:t>
    </dgm:pt>
    <dgm:pt modelId="{0D9EE9F2-C7FA-42B1-8650-03F3E2F2B3BE}" type="sibTrans" cxnId="{4B9B74F5-9D3E-41FB-9890-93758D19FBE1}">
      <dgm:prSet/>
      <dgm:spPr/>
      <dgm:t>
        <a:bodyPr/>
        <a:lstStyle/>
        <a:p>
          <a:endParaRPr lang="en-US"/>
        </a:p>
      </dgm:t>
    </dgm:pt>
    <dgm:pt modelId="{06E3E223-0801-490C-8947-796BDFAE07A4}">
      <dgm:prSet/>
      <dgm:spPr/>
      <dgm:t>
        <a:bodyPr/>
        <a:lstStyle/>
        <a:p>
          <a:r>
            <a:rPr lang="fi-FI"/>
            <a:t>Vakiintumisvaihe – Norming</a:t>
          </a:r>
          <a:endParaRPr lang="en-US"/>
        </a:p>
      </dgm:t>
    </dgm:pt>
    <dgm:pt modelId="{D6D29B3C-2D40-4FF4-8838-0FDE26FD6850}" type="parTrans" cxnId="{924F0DC5-ACDF-462B-89A2-F081947D31C6}">
      <dgm:prSet/>
      <dgm:spPr/>
      <dgm:t>
        <a:bodyPr/>
        <a:lstStyle/>
        <a:p>
          <a:endParaRPr lang="en-US"/>
        </a:p>
      </dgm:t>
    </dgm:pt>
    <dgm:pt modelId="{29A66BF6-D6C6-41DD-AFDA-E0A14EADF06F}" type="sibTrans" cxnId="{924F0DC5-ACDF-462B-89A2-F081947D31C6}">
      <dgm:prSet/>
      <dgm:spPr/>
      <dgm:t>
        <a:bodyPr/>
        <a:lstStyle/>
        <a:p>
          <a:endParaRPr lang="en-US"/>
        </a:p>
      </dgm:t>
    </dgm:pt>
    <dgm:pt modelId="{0F9C8C8A-59DC-496B-9A8C-EE9D5FB3FB75}">
      <dgm:prSet/>
      <dgm:spPr/>
      <dgm:t>
        <a:bodyPr/>
        <a:lstStyle/>
        <a:p>
          <a:r>
            <a:rPr lang="fi-FI"/>
            <a:t>Toimintavaihe – Performing</a:t>
          </a:r>
          <a:endParaRPr lang="en-US"/>
        </a:p>
      </dgm:t>
    </dgm:pt>
    <dgm:pt modelId="{06D37292-935A-4314-813B-7EFC5C60EA58}" type="parTrans" cxnId="{2F58C8AD-7D7C-4D9E-8F14-9F00DFE5EB19}">
      <dgm:prSet/>
      <dgm:spPr/>
      <dgm:t>
        <a:bodyPr/>
        <a:lstStyle/>
        <a:p>
          <a:endParaRPr lang="en-US"/>
        </a:p>
      </dgm:t>
    </dgm:pt>
    <dgm:pt modelId="{364430D6-BD51-470F-88A1-D3AA2EFCD13A}" type="sibTrans" cxnId="{2F58C8AD-7D7C-4D9E-8F14-9F00DFE5EB19}">
      <dgm:prSet/>
      <dgm:spPr/>
      <dgm:t>
        <a:bodyPr/>
        <a:lstStyle/>
        <a:p>
          <a:endParaRPr lang="en-US"/>
        </a:p>
      </dgm:t>
    </dgm:pt>
    <dgm:pt modelId="{1E0F0D80-1FB4-4B63-9ED9-02D7E1306746}">
      <dgm:prSet/>
      <dgm:spPr/>
      <dgm:t>
        <a:bodyPr/>
        <a:lstStyle/>
        <a:p>
          <a:r>
            <a:rPr lang="fi-FI"/>
            <a:t>Irrottautumisvaihe - Adjourning</a:t>
          </a:r>
          <a:endParaRPr lang="en-US"/>
        </a:p>
      </dgm:t>
    </dgm:pt>
    <dgm:pt modelId="{129BFD60-7538-48A1-911D-8D86493329F9}" type="parTrans" cxnId="{459CCD1D-4ED4-4486-9084-1929454236BA}">
      <dgm:prSet/>
      <dgm:spPr/>
      <dgm:t>
        <a:bodyPr/>
        <a:lstStyle/>
        <a:p>
          <a:endParaRPr lang="en-US"/>
        </a:p>
      </dgm:t>
    </dgm:pt>
    <dgm:pt modelId="{5DD1B983-2C74-4C94-A11F-A87A3FC832AC}" type="sibTrans" cxnId="{459CCD1D-4ED4-4486-9084-1929454236BA}">
      <dgm:prSet/>
      <dgm:spPr/>
      <dgm:t>
        <a:bodyPr/>
        <a:lstStyle/>
        <a:p>
          <a:endParaRPr lang="en-US"/>
        </a:p>
      </dgm:t>
    </dgm:pt>
    <dgm:pt modelId="{30A4E202-680D-429A-9277-C5417A8118B1}" type="pres">
      <dgm:prSet presAssocID="{C3032B7C-5DF9-42B4-9132-F4863EE5180C}" presName="root" presStyleCnt="0">
        <dgm:presLayoutVars>
          <dgm:dir/>
          <dgm:resizeHandles val="exact"/>
        </dgm:presLayoutVars>
      </dgm:prSet>
      <dgm:spPr/>
    </dgm:pt>
    <dgm:pt modelId="{238160BD-F3A0-4810-8ABC-8E5054BFCDEB}" type="pres">
      <dgm:prSet presAssocID="{BC4CCF44-D905-4D33-B21E-82277C6F2CF9}" presName="compNode" presStyleCnt="0"/>
      <dgm:spPr/>
    </dgm:pt>
    <dgm:pt modelId="{4641E758-2958-4E34-9C40-C9C1FA60D612}" type="pres">
      <dgm:prSet presAssocID="{BC4CCF44-D905-4D33-B21E-82277C6F2CF9}" presName="bgRect" presStyleLbl="bgShp" presStyleIdx="0" presStyleCnt="5"/>
      <dgm:spPr/>
    </dgm:pt>
    <dgm:pt modelId="{7D6132E8-40F8-4803-A8DF-FFEB774D7806}" type="pres">
      <dgm:prSet presAssocID="{BC4CCF44-D905-4D33-B21E-82277C6F2CF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t Air Balloon"/>
        </a:ext>
      </dgm:extLst>
    </dgm:pt>
    <dgm:pt modelId="{D3364CF5-BAA6-47C0-BF22-016BC02B0602}" type="pres">
      <dgm:prSet presAssocID="{BC4CCF44-D905-4D33-B21E-82277C6F2CF9}" presName="spaceRect" presStyleCnt="0"/>
      <dgm:spPr/>
    </dgm:pt>
    <dgm:pt modelId="{E56194CC-61BD-4685-AA16-F3B1E05ACAF3}" type="pres">
      <dgm:prSet presAssocID="{BC4CCF44-D905-4D33-B21E-82277C6F2CF9}" presName="parTx" presStyleLbl="revTx" presStyleIdx="0" presStyleCnt="5">
        <dgm:presLayoutVars>
          <dgm:chMax val="0"/>
          <dgm:chPref val="0"/>
        </dgm:presLayoutVars>
      </dgm:prSet>
      <dgm:spPr/>
    </dgm:pt>
    <dgm:pt modelId="{E70946C7-29BF-4D96-A06F-A35AC57B731F}" type="pres">
      <dgm:prSet presAssocID="{E8B47A7A-0CA3-4E2C-A9AA-CE63400502D0}" presName="sibTrans" presStyleCnt="0"/>
      <dgm:spPr/>
    </dgm:pt>
    <dgm:pt modelId="{9952C95C-DBE4-4A2A-9552-29278B015188}" type="pres">
      <dgm:prSet presAssocID="{30023FA2-6FAA-4171-8565-71BA4E237BA3}" presName="compNode" presStyleCnt="0"/>
      <dgm:spPr/>
    </dgm:pt>
    <dgm:pt modelId="{DBDC4E9A-9552-4549-9A4D-1286D623CAB8}" type="pres">
      <dgm:prSet presAssocID="{30023FA2-6FAA-4171-8565-71BA4E237BA3}" presName="bgRect" presStyleLbl="bgShp" presStyleIdx="1" presStyleCnt="5"/>
      <dgm:spPr/>
    </dgm:pt>
    <dgm:pt modelId="{74129954-3541-4288-B8BE-9601EC47501B}" type="pres">
      <dgm:prSet presAssocID="{30023FA2-6FAA-4171-8565-71BA4E237BA3}"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ade"/>
        </a:ext>
      </dgm:extLst>
    </dgm:pt>
    <dgm:pt modelId="{561D2EAD-8E13-453B-8E6D-7C52E4F1C377}" type="pres">
      <dgm:prSet presAssocID="{30023FA2-6FAA-4171-8565-71BA4E237BA3}" presName="spaceRect" presStyleCnt="0"/>
      <dgm:spPr/>
    </dgm:pt>
    <dgm:pt modelId="{9D73A7F6-962E-4ECA-8728-1DCBD18276AC}" type="pres">
      <dgm:prSet presAssocID="{30023FA2-6FAA-4171-8565-71BA4E237BA3}" presName="parTx" presStyleLbl="revTx" presStyleIdx="1" presStyleCnt="5">
        <dgm:presLayoutVars>
          <dgm:chMax val="0"/>
          <dgm:chPref val="0"/>
        </dgm:presLayoutVars>
      </dgm:prSet>
      <dgm:spPr/>
    </dgm:pt>
    <dgm:pt modelId="{392248C7-F251-48F1-BA1A-E60043051A12}" type="pres">
      <dgm:prSet presAssocID="{0D9EE9F2-C7FA-42B1-8650-03F3E2F2B3BE}" presName="sibTrans" presStyleCnt="0"/>
      <dgm:spPr/>
    </dgm:pt>
    <dgm:pt modelId="{A5F5B442-E766-4E49-8EEF-2D7242582AA2}" type="pres">
      <dgm:prSet presAssocID="{06E3E223-0801-490C-8947-796BDFAE07A4}" presName="compNode" presStyleCnt="0"/>
      <dgm:spPr/>
    </dgm:pt>
    <dgm:pt modelId="{C595262D-1B1F-4455-B95C-7C5AF0E72CBA}" type="pres">
      <dgm:prSet presAssocID="{06E3E223-0801-490C-8947-796BDFAE07A4}" presName="bgRect" presStyleLbl="bgShp" presStyleIdx="2" presStyleCnt="5"/>
      <dgm:spPr/>
    </dgm:pt>
    <dgm:pt modelId="{78486AA1-FAE3-4458-BED2-8CB27EA13091}" type="pres">
      <dgm:prSet presAssocID="{06E3E223-0801-490C-8947-796BDFAE07A4}"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ustomer Review"/>
        </a:ext>
      </dgm:extLst>
    </dgm:pt>
    <dgm:pt modelId="{669E7222-8524-40FE-A3F0-B9596BB90FB2}" type="pres">
      <dgm:prSet presAssocID="{06E3E223-0801-490C-8947-796BDFAE07A4}" presName="spaceRect" presStyleCnt="0"/>
      <dgm:spPr/>
    </dgm:pt>
    <dgm:pt modelId="{DF089A19-4D73-43BD-91D8-3B03CB97D716}" type="pres">
      <dgm:prSet presAssocID="{06E3E223-0801-490C-8947-796BDFAE07A4}" presName="parTx" presStyleLbl="revTx" presStyleIdx="2" presStyleCnt="5">
        <dgm:presLayoutVars>
          <dgm:chMax val="0"/>
          <dgm:chPref val="0"/>
        </dgm:presLayoutVars>
      </dgm:prSet>
      <dgm:spPr/>
    </dgm:pt>
    <dgm:pt modelId="{15498CA2-7A97-4A9F-923D-200E5A7D781A}" type="pres">
      <dgm:prSet presAssocID="{29A66BF6-D6C6-41DD-AFDA-E0A14EADF06F}" presName="sibTrans" presStyleCnt="0"/>
      <dgm:spPr/>
    </dgm:pt>
    <dgm:pt modelId="{7B99F093-8B1B-4386-A583-DBD0472B9E3C}" type="pres">
      <dgm:prSet presAssocID="{0F9C8C8A-59DC-496B-9A8C-EE9D5FB3FB75}" presName="compNode" presStyleCnt="0"/>
      <dgm:spPr/>
    </dgm:pt>
    <dgm:pt modelId="{C97EE9A6-9B25-47C8-AEF2-2C981324BDDB}" type="pres">
      <dgm:prSet presAssocID="{0F9C8C8A-59DC-496B-9A8C-EE9D5FB3FB75}" presName="bgRect" presStyleLbl="bgShp" presStyleIdx="3" presStyleCnt="5"/>
      <dgm:spPr/>
    </dgm:pt>
    <dgm:pt modelId="{0ACA1589-9314-4111-A766-7FC041130E8D}" type="pres">
      <dgm:prSet presAssocID="{0F9C8C8A-59DC-496B-9A8C-EE9D5FB3FB75}"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raama"/>
        </a:ext>
      </dgm:extLst>
    </dgm:pt>
    <dgm:pt modelId="{F0F0BB6B-03EC-4295-873E-3A3E2C2C4798}" type="pres">
      <dgm:prSet presAssocID="{0F9C8C8A-59DC-496B-9A8C-EE9D5FB3FB75}" presName="spaceRect" presStyleCnt="0"/>
      <dgm:spPr/>
    </dgm:pt>
    <dgm:pt modelId="{9C705CD1-E1D5-4893-AE61-3172CB88E02A}" type="pres">
      <dgm:prSet presAssocID="{0F9C8C8A-59DC-496B-9A8C-EE9D5FB3FB75}" presName="parTx" presStyleLbl="revTx" presStyleIdx="3" presStyleCnt="5">
        <dgm:presLayoutVars>
          <dgm:chMax val="0"/>
          <dgm:chPref val="0"/>
        </dgm:presLayoutVars>
      </dgm:prSet>
      <dgm:spPr/>
    </dgm:pt>
    <dgm:pt modelId="{F4289EFD-DA8C-4FE1-BF36-CA89435EE834}" type="pres">
      <dgm:prSet presAssocID="{364430D6-BD51-470F-88A1-D3AA2EFCD13A}" presName="sibTrans" presStyleCnt="0"/>
      <dgm:spPr/>
    </dgm:pt>
    <dgm:pt modelId="{38164671-28E3-41B0-B26C-08DFB666ACA2}" type="pres">
      <dgm:prSet presAssocID="{1E0F0D80-1FB4-4B63-9ED9-02D7E1306746}" presName="compNode" presStyleCnt="0"/>
      <dgm:spPr/>
    </dgm:pt>
    <dgm:pt modelId="{A358F7CA-E641-4648-8EFF-A91C85DAD49B}" type="pres">
      <dgm:prSet presAssocID="{1E0F0D80-1FB4-4B63-9ED9-02D7E1306746}" presName="bgRect" presStyleLbl="bgShp" presStyleIdx="4" presStyleCnt="5"/>
      <dgm:spPr/>
    </dgm:pt>
    <dgm:pt modelId="{F8C03905-1EF6-48A4-B7AC-077F2D547810}" type="pres">
      <dgm:prSet presAssocID="{1E0F0D80-1FB4-4B63-9ED9-02D7E1306746}"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ekuntikello"/>
        </a:ext>
      </dgm:extLst>
    </dgm:pt>
    <dgm:pt modelId="{DCC097E8-8D83-4687-B889-AD02352A0079}" type="pres">
      <dgm:prSet presAssocID="{1E0F0D80-1FB4-4B63-9ED9-02D7E1306746}" presName="spaceRect" presStyleCnt="0"/>
      <dgm:spPr/>
    </dgm:pt>
    <dgm:pt modelId="{38C39B33-3FE0-43D5-AF85-39DFE9415744}" type="pres">
      <dgm:prSet presAssocID="{1E0F0D80-1FB4-4B63-9ED9-02D7E1306746}" presName="parTx" presStyleLbl="revTx" presStyleIdx="4" presStyleCnt="5">
        <dgm:presLayoutVars>
          <dgm:chMax val="0"/>
          <dgm:chPref val="0"/>
        </dgm:presLayoutVars>
      </dgm:prSet>
      <dgm:spPr/>
    </dgm:pt>
  </dgm:ptLst>
  <dgm:cxnLst>
    <dgm:cxn modelId="{A7E25C16-FB25-4ACD-B721-02A91CAE61E4}" type="presOf" srcId="{06E3E223-0801-490C-8947-796BDFAE07A4}" destId="{DF089A19-4D73-43BD-91D8-3B03CB97D716}" srcOrd="0" destOrd="0" presId="urn:microsoft.com/office/officeart/2018/2/layout/IconVerticalSolidList"/>
    <dgm:cxn modelId="{34E9D61C-0A47-4A0F-BBA9-DC9026211636}" type="presOf" srcId="{30023FA2-6FAA-4171-8565-71BA4E237BA3}" destId="{9D73A7F6-962E-4ECA-8728-1DCBD18276AC}" srcOrd="0" destOrd="0" presId="urn:microsoft.com/office/officeart/2018/2/layout/IconVerticalSolidList"/>
    <dgm:cxn modelId="{459CCD1D-4ED4-4486-9084-1929454236BA}" srcId="{C3032B7C-5DF9-42B4-9132-F4863EE5180C}" destId="{1E0F0D80-1FB4-4B63-9ED9-02D7E1306746}" srcOrd="4" destOrd="0" parTransId="{129BFD60-7538-48A1-911D-8D86493329F9}" sibTransId="{5DD1B983-2C74-4C94-A11F-A87A3FC832AC}"/>
    <dgm:cxn modelId="{6367DD40-512D-46B3-BBC0-219B75C50EDC}" type="presOf" srcId="{BC4CCF44-D905-4D33-B21E-82277C6F2CF9}" destId="{E56194CC-61BD-4685-AA16-F3B1E05ACAF3}" srcOrd="0" destOrd="0" presId="urn:microsoft.com/office/officeart/2018/2/layout/IconVerticalSolidList"/>
    <dgm:cxn modelId="{F58EAF6F-1692-4F2D-B2A6-657C08CAE50B}" type="presOf" srcId="{0F9C8C8A-59DC-496B-9A8C-EE9D5FB3FB75}" destId="{9C705CD1-E1D5-4893-AE61-3172CB88E02A}" srcOrd="0" destOrd="0" presId="urn:microsoft.com/office/officeart/2018/2/layout/IconVerticalSolidList"/>
    <dgm:cxn modelId="{6B2E328B-170B-4B4D-A7DA-57A058909830}" srcId="{C3032B7C-5DF9-42B4-9132-F4863EE5180C}" destId="{BC4CCF44-D905-4D33-B21E-82277C6F2CF9}" srcOrd="0" destOrd="0" parTransId="{6152B594-18E7-4A23-A2AA-05312CEB4009}" sibTransId="{E8B47A7A-0CA3-4E2C-A9AA-CE63400502D0}"/>
    <dgm:cxn modelId="{B7279D99-6D98-400D-B502-C7BFACB8EA45}" type="presOf" srcId="{1E0F0D80-1FB4-4B63-9ED9-02D7E1306746}" destId="{38C39B33-3FE0-43D5-AF85-39DFE9415744}" srcOrd="0" destOrd="0" presId="urn:microsoft.com/office/officeart/2018/2/layout/IconVerticalSolidList"/>
    <dgm:cxn modelId="{2F58C8AD-7D7C-4D9E-8F14-9F00DFE5EB19}" srcId="{C3032B7C-5DF9-42B4-9132-F4863EE5180C}" destId="{0F9C8C8A-59DC-496B-9A8C-EE9D5FB3FB75}" srcOrd="3" destOrd="0" parTransId="{06D37292-935A-4314-813B-7EFC5C60EA58}" sibTransId="{364430D6-BD51-470F-88A1-D3AA2EFCD13A}"/>
    <dgm:cxn modelId="{924F0DC5-ACDF-462B-89A2-F081947D31C6}" srcId="{C3032B7C-5DF9-42B4-9132-F4863EE5180C}" destId="{06E3E223-0801-490C-8947-796BDFAE07A4}" srcOrd="2" destOrd="0" parTransId="{D6D29B3C-2D40-4FF4-8838-0FDE26FD6850}" sibTransId="{29A66BF6-D6C6-41DD-AFDA-E0A14EADF06F}"/>
    <dgm:cxn modelId="{DDA7EDCB-2D94-4C73-BB48-153C561758E8}" type="presOf" srcId="{C3032B7C-5DF9-42B4-9132-F4863EE5180C}" destId="{30A4E202-680D-429A-9277-C5417A8118B1}" srcOrd="0" destOrd="0" presId="urn:microsoft.com/office/officeart/2018/2/layout/IconVerticalSolidList"/>
    <dgm:cxn modelId="{4B9B74F5-9D3E-41FB-9890-93758D19FBE1}" srcId="{C3032B7C-5DF9-42B4-9132-F4863EE5180C}" destId="{30023FA2-6FAA-4171-8565-71BA4E237BA3}" srcOrd="1" destOrd="0" parTransId="{E32FD8F6-50FC-45DD-B388-DCD7CCD30ED8}" sibTransId="{0D9EE9F2-C7FA-42B1-8650-03F3E2F2B3BE}"/>
    <dgm:cxn modelId="{AEB854DC-6CB4-4E34-9204-B17CEEB67D61}" type="presParOf" srcId="{30A4E202-680D-429A-9277-C5417A8118B1}" destId="{238160BD-F3A0-4810-8ABC-8E5054BFCDEB}" srcOrd="0" destOrd="0" presId="urn:microsoft.com/office/officeart/2018/2/layout/IconVerticalSolidList"/>
    <dgm:cxn modelId="{4FC2DFD0-BD1A-4C3E-8167-CB3EF5C0EBDC}" type="presParOf" srcId="{238160BD-F3A0-4810-8ABC-8E5054BFCDEB}" destId="{4641E758-2958-4E34-9C40-C9C1FA60D612}" srcOrd="0" destOrd="0" presId="urn:microsoft.com/office/officeart/2018/2/layout/IconVerticalSolidList"/>
    <dgm:cxn modelId="{2C201A5D-D23B-44D1-9708-3D703916555B}" type="presParOf" srcId="{238160BD-F3A0-4810-8ABC-8E5054BFCDEB}" destId="{7D6132E8-40F8-4803-A8DF-FFEB774D7806}" srcOrd="1" destOrd="0" presId="urn:microsoft.com/office/officeart/2018/2/layout/IconVerticalSolidList"/>
    <dgm:cxn modelId="{28E3C815-8A4F-4C55-9DCF-84C19053C849}" type="presParOf" srcId="{238160BD-F3A0-4810-8ABC-8E5054BFCDEB}" destId="{D3364CF5-BAA6-47C0-BF22-016BC02B0602}" srcOrd="2" destOrd="0" presId="urn:microsoft.com/office/officeart/2018/2/layout/IconVerticalSolidList"/>
    <dgm:cxn modelId="{7E6A585C-DE4A-4432-8143-51E1EAC2E956}" type="presParOf" srcId="{238160BD-F3A0-4810-8ABC-8E5054BFCDEB}" destId="{E56194CC-61BD-4685-AA16-F3B1E05ACAF3}" srcOrd="3" destOrd="0" presId="urn:microsoft.com/office/officeart/2018/2/layout/IconVerticalSolidList"/>
    <dgm:cxn modelId="{BC396593-DC82-4F25-B8D8-D66A217E9598}" type="presParOf" srcId="{30A4E202-680D-429A-9277-C5417A8118B1}" destId="{E70946C7-29BF-4D96-A06F-A35AC57B731F}" srcOrd="1" destOrd="0" presId="urn:microsoft.com/office/officeart/2018/2/layout/IconVerticalSolidList"/>
    <dgm:cxn modelId="{92FD6FCE-36C1-41C8-AAD2-9DD041FEDAE2}" type="presParOf" srcId="{30A4E202-680D-429A-9277-C5417A8118B1}" destId="{9952C95C-DBE4-4A2A-9552-29278B015188}" srcOrd="2" destOrd="0" presId="urn:microsoft.com/office/officeart/2018/2/layout/IconVerticalSolidList"/>
    <dgm:cxn modelId="{1734EC71-6DFF-4E2F-91F4-FF767191F548}" type="presParOf" srcId="{9952C95C-DBE4-4A2A-9552-29278B015188}" destId="{DBDC4E9A-9552-4549-9A4D-1286D623CAB8}" srcOrd="0" destOrd="0" presId="urn:microsoft.com/office/officeart/2018/2/layout/IconVerticalSolidList"/>
    <dgm:cxn modelId="{0FB053F2-A30F-41E5-9563-409397F261EA}" type="presParOf" srcId="{9952C95C-DBE4-4A2A-9552-29278B015188}" destId="{74129954-3541-4288-B8BE-9601EC47501B}" srcOrd="1" destOrd="0" presId="urn:microsoft.com/office/officeart/2018/2/layout/IconVerticalSolidList"/>
    <dgm:cxn modelId="{B640BEC7-7E18-4EF1-9D6A-59580580FDB2}" type="presParOf" srcId="{9952C95C-DBE4-4A2A-9552-29278B015188}" destId="{561D2EAD-8E13-453B-8E6D-7C52E4F1C377}" srcOrd="2" destOrd="0" presId="urn:microsoft.com/office/officeart/2018/2/layout/IconVerticalSolidList"/>
    <dgm:cxn modelId="{09702104-4FE5-4755-8763-A679B0BFB6C9}" type="presParOf" srcId="{9952C95C-DBE4-4A2A-9552-29278B015188}" destId="{9D73A7F6-962E-4ECA-8728-1DCBD18276AC}" srcOrd="3" destOrd="0" presId="urn:microsoft.com/office/officeart/2018/2/layout/IconVerticalSolidList"/>
    <dgm:cxn modelId="{CD79623C-3002-4055-9181-54F31901ED89}" type="presParOf" srcId="{30A4E202-680D-429A-9277-C5417A8118B1}" destId="{392248C7-F251-48F1-BA1A-E60043051A12}" srcOrd="3" destOrd="0" presId="urn:microsoft.com/office/officeart/2018/2/layout/IconVerticalSolidList"/>
    <dgm:cxn modelId="{37B15FFF-DAEF-40D0-8E2B-24B4EE7174E9}" type="presParOf" srcId="{30A4E202-680D-429A-9277-C5417A8118B1}" destId="{A5F5B442-E766-4E49-8EEF-2D7242582AA2}" srcOrd="4" destOrd="0" presId="urn:microsoft.com/office/officeart/2018/2/layout/IconVerticalSolidList"/>
    <dgm:cxn modelId="{02EB82F2-1344-47BA-AF65-8AC5FE72AC53}" type="presParOf" srcId="{A5F5B442-E766-4E49-8EEF-2D7242582AA2}" destId="{C595262D-1B1F-4455-B95C-7C5AF0E72CBA}" srcOrd="0" destOrd="0" presId="urn:microsoft.com/office/officeart/2018/2/layout/IconVerticalSolidList"/>
    <dgm:cxn modelId="{CBBD21E0-E87C-43E4-A203-77B3F2BDE2EC}" type="presParOf" srcId="{A5F5B442-E766-4E49-8EEF-2D7242582AA2}" destId="{78486AA1-FAE3-4458-BED2-8CB27EA13091}" srcOrd="1" destOrd="0" presId="urn:microsoft.com/office/officeart/2018/2/layout/IconVerticalSolidList"/>
    <dgm:cxn modelId="{9882347D-AFAC-4B76-A95F-3237F76FCB89}" type="presParOf" srcId="{A5F5B442-E766-4E49-8EEF-2D7242582AA2}" destId="{669E7222-8524-40FE-A3F0-B9596BB90FB2}" srcOrd="2" destOrd="0" presId="urn:microsoft.com/office/officeart/2018/2/layout/IconVerticalSolidList"/>
    <dgm:cxn modelId="{6EB2C52D-6572-450A-81EC-74369243401C}" type="presParOf" srcId="{A5F5B442-E766-4E49-8EEF-2D7242582AA2}" destId="{DF089A19-4D73-43BD-91D8-3B03CB97D716}" srcOrd="3" destOrd="0" presId="urn:microsoft.com/office/officeart/2018/2/layout/IconVerticalSolidList"/>
    <dgm:cxn modelId="{D085651C-56C2-4BD5-ABDF-CE41B18E17BA}" type="presParOf" srcId="{30A4E202-680D-429A-9277-C5417A8118B1}" destId="{15498CA2-7A97-4A9F-923D-200E5A7D781A}" srcOrd="5" destOrd="0" presId="urn:microsoft.com/office/officeart/2018/2/layout/IconVerticalSolidList"/>
    <dgm:cxn modelId="{DA19809A-CDE5-486D-A2EC-FDD79D640D13}" type="presParOf" srcId="{30A4E202-680D-429A-9277-C5417A8118B1}" destId="{7B99F093-8B1B-4386-A583-DBD0472B9E3C}" srcOrd="6" destOrd="0" presId="urn:microsoft.com/office/officeart/2018/2/layout/IconVerticalSolidList"/>
    <dgm:cxn modelId="{93A4E457-C25B-4589-8DCE-5CB33E462F27}" type="presParOf" srcId="{7B99F093-8B1B-4386-A583-DBD0472B9E3C}" destId="{C97EE9A6-9B25-47C8-AEF2-2C981324BDDB}" srcOrd="0" destOrd="0" presId="urn:microsoft.com/office/officeart/2018/2/layout/IconVerticalSolidList"/>
    <dgm:cxn modelId="{E258C90C-7846-4FAB-B150-E6A763CF9D9D}" type="presParOf" srcId="{7B99F093-8B1B-4386-A583-DBD0472B9E3C}" destId="{0ACA1589-9314-4111-A766-7FC041130E8D}" srcOrd="1" destOrd="0" presId="urn:microsoft.com/office/officeart/2018/2/layout/IconVerticalSolidList"/>
    <dgm:cxn modelId="{C0FD758C-C080-4B28-AA36-47084312EE5D}" type="presParOf" srcId="{7B99F093-8B1B-4386-A583-DBD0472B9E3C}" destId="{F0F0BB6B-03EC-4295-873E-3A3E2C2C4798}" srcOrd="2" destOrd="0" presId="urn:microsoft.com/office/officeart/2018/2/layout/IconVerticalSolidList"/>
    <dgm:cxn modelId="{B0573BDD-6E4E-43C0-8175-1E91C49753E9}" type="presParOf" srcId="{7B99F093-8B1B-4386-A583-DBD0472B9E3C}" destId="{9C705CD1-E1D5-4893-AE61-3172CB88E02A}" srcOrd="3" destOrd="0" presId="urn:microsoft.com/office/officeart/2018/2/layout/IconVerticalSolidList"/>
    <dgm:cxn modelId="{10F421CD-1AD3-442B-9B19-D7526363F2B9}" type="presParOf" srcId="{30A4E202-680D-429A-9277-C5417A8118B1}" destId="{F4289EFD-DA8C-4FE1-BF36-CA89435EE834}" srcOrd="7" destOrd="0" presId="urn:microsoft.com/office/officeart/2018/2/layout/IconVerticalSolidList"/>
    <dgm:cxn modelId="{E21378C6-5A5F-4A43-AD75-BFA636336931}" type="presParOf" srcId="{30A4E202-680D-429A-9277-C5417A8118B1}" destId="{38164671-28E3-41B0-B26C-08DFB666ACA2}" srcOrd="8" destOrd="0" presId="urn:microsoft.com/office/officeart/2018/2/layout/IconVerticalSolidList"/>
    <dgm:cxn modelId="{FE8B344A-DDD8-40B6-B95F-A2EDC3345585}" type="presParOf" srcId="{38164671-28E3-41B0-B26C-08DFB666ACA2}" destId="{A358F7CA-E641-4648-8EFF-A91C85DAD49B}" srcOrd="0" destOrd="0" presId="urn:microsoft.com/office/officeart/2018/2/layout/IconVerticalSolidList"/>
    <dgm:cxn modelId="{CA0C1F00-CA85-43DD-A1E9-898BFE5A6FDC}" type="presParOf" srcId="{38164671-28E3-41B0-B26C-08DFB666ACA2}" destId="{F8C03905-1EF6-48A4-B7AC-077F2D547810}" srcOrd="1" destOrd="0" presId="urn:microsoft.com/office/officeart/2018/2/layout/IconVerticalSolidList"/>
    <dgm:cxn modelId="{31B870E1-F678-42CA-976B-9E2C852A875B}" type="presParOf" srcId="{38164671-28E3-41B0-B26C-08DFB666ACA2}" destId="{DCC097E8-8D83-4687-B889-AD02352A0079}" srcOrd="2" destOrd="0" presId="urn:microsoft.com/office/officeart/2018/2/layout/IconVerticalSolidList"/>
    <dgm:cxn modelId="{E7E30358-4281-4F68-8AED-B5A91C998047}" type="presParOf" srcId="{38164671-28E3-41B0-B26C-08DFB666ACA2}" destId="{38C39B33-3FE0-43D5-AF85-39DFE941574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DB2E59-BCD7-47B6-BF78-F662FB629FF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CBE8ACB-F5FC-4E84-A4CA-FBC00D78B699}">
      <dgm:prSet/>
      <dgm:spPr/>
      <dgm:t>
        <a:bodyPr/>
        <a:lstStyle/>
        <a:p>
          <a:r>
            <a:rPr lang="fi-FI"/>
            <a:t>H</a:t>
          </a:r>
          <a:r>
            <a:rPr lang="fi-FI" b="0" i="0"/>
            <a:t>uomioi iäkkään ihmisen sekä yksilöllisenä persoonana että yhteisön jäsenenä ja ottaa huomioon myös hänen kulttuuritaustansa. </a:t>
          </a:r>
          <a:endParaRPr lang="en-US"/>
        </a:p>
      </dgm:t>
    </dgm:pt>
    <dgm:pt modelId="{B0416498-4426-45C9-994E-A6CE7834ABA6}" type="parTrans" cxnId="{9B25C9F8-9D2A-49AE-913E-8468C478AE6F}">
      <dgm:prSet/>
      <dgm:spPr/>
      <dgm:t>
        <a:bodyPr/>
        <a:lstStyle/>
        <a:p>
          <a:endParaRPr lang="en-US"/>
        </a:p>
      </dgm:t>
    </dgm:pt>
    <dgm:pt modelId="{834B24AD-6BC5-4E04-BF53-CC072F082C2B}" type="sibTrans" cxnId="{9B25C9F8-9D2A-49AE-913E-8468C478AE6F}">
      <dgm:prSet/>
      <dgm:spPr/>
      <dgm:t>
        <a:bodyPr/>
        <a:lstStyle/>
        <a:p>
          <a:endParaRPr lang="en-US"/>
        </a:p>
      </dgm:t>
    </dgm:pt>
    <dgm:pt modelId="{749A164B-5770-44A3-98CD-5117FA710782}">
      <dgm:prSet/>
      <dgm:spPr/>
      <dgm:t>
        <a:bodyPr/>
        <a:lstStyle/>
        <a:p>
          <a:r>
            <a:rPr lang="fi-FI" b="0" i="0"/>
            <a:t>Yksittäinenkin viriketuokio voi sisältää monenlaista sisältöä:</a:t>
          </a:r>
          <a:endParaRPr lang="en-US"/>
        </a:p>
      </dgm:t>
    </dgm:pt>
    <dgm:pt modelId="{8ED1251D-55DA-44B9-9CB3-9215A52570D7}" type="parTrans" cxnId="{A2D0BB66-F737-4D47-9EC9-2CC7AA238B66}">
      <dgm:prSet/>
      <dgm:spPr/>
      <dgm:t>
        <a:bodyPr/>
        <a:lstStyle/>
        <a:p>
          <a:endParaRPr lang="en-US"/>
        </a:p>
      </dgm:t>
    </dgm:pt>
    <dgm:pt modelId="{E64D5794-8C59-417E-A8C6-A228CCA3B893}" type="sibTrans" cxnId="{A2D0BB66-F737-4D47-9EC9-2CC7AA238B66}">
      <dgm:prSet/>
      <dgm:spPr/>
      <dgm:t>
        <a:bodyPr/>
        <a:lstStyle/>
        <a:p>
          <a:endParaRPr lang="en-US"/>
        </a:p>
      </dgm:t>
    </dgm:pt>
    <dgm:pt modelId="{11365E00-1DCA-465E-A599-D554D2D66260}">
      <dgm:prSet/>
      <dgm:spPr/>
      <dgm:t>
        <a:bodyPr/>
        <a:lstStyle/>
        <a:p>
          <a:r>
            <a:rPr lang="fi-FI" b="0" i="0"/>
            <a:t>kognitiivisia haasteita </a:t>
          </a:r>
          <a:endParaRPr lang="en-US"/>
        </a:p>
      </dgm:t>
    </dgm:pt>
    <dgm:pt modelId="{A3E99207-FBA7-4A77-A381-3CB2CC51248C}" type="parTrans" cxnId="{C395519C-AA73-404F-9DED-6BA97AB92314}">
      <dgm:prSet/>
      <dgm:spPr/>
      <dgm:t>
        <a:bodyPr/>
        <a:lstStyle/>
        <a:p>
          <a:endParaRPr lang="en-US"/>
        </a:p>
      </dgm:t>
    </dgm:pt>
    <dgm:pt modelId="{A12EF17D-DD7D-4353-B6DD-6A3B04D43828}" type="sibTrans" cxnId="{C395519C-AA73-404F-9DED-6BA97AB92314}">
      <dgm:prSet/>
      <dgm:spPr/>
      <dgm:t>
        <a:bodyPr/>
        <a:lstStyle/>
        <a:p>
          <a:endParaRPr lang="en-US"/>
        </a:p>
      </dgm:t>
    </dgm:pt>
    <dgm:pt modelId="{F9829AD2-9019-4212-BCB6-5155B1F818F9}">
      <dgm:prSet/>
      <dgm:spPr/>
      <dgm:t>
        <a:bodyPr/>
        <a:lstStyle/>
        <a:p>
          <a:r>
            <a:rPr lang="fi-FI" b="0" i="0"/>
            <a:t>fyysistä ponnistelua </a:t>
          </a:r>
          <a:endParaRPr lang="en-US"/>
        </a:p>
      </dgm:t>
    </dgm:pt>
    <dgm:pt modelId="{5E34586F-A6AC-48CB-9986-5F5621721A76}" type="parTrans" cxnId="{DAC4977D-5BA3-4E30-82A8-4BD0E48394F7}">
      <dgm:prSet/>
      <dgm:spPr/>
      <dgm:t>
        <a:bodyPr/>
        <a:lstStyle/>
        <a:p>
          <a:endParaRPr lang="en-US"/>
        </a:p>
      </dgm:t>
    </dgm:pt>
    <dgm:pt modelId="{81D4499E-42AA-4253-B589-247B779915B7}" type="sibTrans" cxnId="{DAC4977D-5BA3-4E30-82A8-4BD0E48394F7}">
      <dgm:prSet/>
      <dgm:spPr/>
      <dgm:t>
        <a:bodyPr/>
        <a:lstStyle/>
        <a:p>
          <a:endParaRPr lang="en-US"/>
        </a:p>
      </dgm:t>
    </dgm:pt>
    <dgm:pt modelId="{9EE94553-20C8-4687-9F42-2A78C29A7309}">
      <dgm:prSet/>
      <dgm:spPr/>
      <dgm:t>
        <a:bodyPr/>
        <a:lstStyle/>
        <a:p>
          <a:r>
            <a:rPr lang="fi-FI" b="0" i="0"/>
            <a:t>sensorisia kokemuksia</a:t>
          </a:r>
          <a:endParaRPr lang="en-US"/>
        </a:p>
      </dgm:t>
    </dgm:pt>
    <dgm:pt modelId="{0880B0AF-2290-4B25-8727-21D017C12F9A}" type="parTrans" cxnId="{2DD6764D-EF69-47E8-8D5C-7B7689B04B22}">
      <dgm:prSet/>
      <dgm:spPr/>
      <dgm:t>
        <a:bodyPr/>
        <a:lstStyle/>
        <a:p>
          <a:endParaRPr lang="en-US"/>
        </a:p>
      </dgm:t>
    </dgm:pt>
    <dgm:pt modelId="{7A2F8552-2F5C-463B-8245-D660392E8CC1}" type="sibTrans" cxnId="{2DD6764D-EF69-47E8-8D5C-7B7689B04B22}">
      <dgm:prSet/>
      <dgm:spPr/>
      <dgm:t>
        <a:bodyPr/>
        <a:lstStyle/>
        <a:p>
          <a:endParaRPr lang="en-US"/>
        </a:p>
      </dgm:t>
    </dgm:pt>
    <dgm:pt modelId="{60A06E49-90EE-452A-AE7B-73678B90AA78}">
      <dgm:prSet/>
      <dgm:spPr/>
      <dgm:t>
        <a:bodyPr/>
        <a:lstStyle/>
        <a:p>
          <a:r>
            <a:rPr lang="fi-FI" b="0" i="0"/>
            <a:t>muistelua</a:t>
          </a:r>
          <a:endParaRPr lang="en-US"/>
        </a:p>
      </dgm:t>
    </dgm:pt>
    <dgm:pt modelId="{B790589C-087C-49A1-ADF2-511219313E15}" type="parTrans" cxnId="{F7ACA30B-3E32-4021-B679-120E196C756F}">
      <dgm:prSet/>
      <dgm:spPr/>
      <dgm:t>
        <a:bodyPr/>
        <a:lstStyle/>
        <a:p>
          <a:endParaRPr lang="en-US"/>
        </a:p>
      </dgm:t>
    </dgm:pt>
    <dgm:pt modelId="{D7BB962C-B66E-481A-8DF8-8C5B3A7D2290}" type="sibTrans" cxnId="{F7ACA30B-3E32-4021-B679-120E196C756F}">
      <dgm:prSet/>
      <dgm:spPr/>
      <dgm:t>
        <a:bodyPr/>
        <a:lstStyle/>
        <a:p>
          <a:endParaRPr lang="en-US"/>
        </a:p>
      </dgm:t>
    </dgm:pt>
    <dgm:pt modelId="{429763DA-01CC-4AD9-9942-B6BEE0361E24}">
      <dgm:prSet/>
      <dgm:spPr/>
      <dgm:t>
        <a:bodyPr/>
        <a:lstStyle/>
        <a:p>
          <a:r>
            <a:rPr lang="fi-FI" b="0" i="0"/>
            <a:t>makuelämyksiä,</a:t>
          </a:r>
          <a:endParaRPr lang="en-US"/>
        </a:p>
      </dgm:t>
    </dgm:pt>
    <dgm:pt modelId="{86DDE79A-DB14-4D13-99F0-0EF26A8207F9}" type="parTrans" cxnId="{30CEE13C-A08E-4C35-B81B-674D864C2CE5}">
      <dgm:prSet/>
      <dgm:spPr/>
      <dgm:t>
        <a:bodyPr/>
        <a:lstStyle/>
        <a:p>
          <a:endParaRPr lang="en-US"/>
        </a:p>
      </dgm:t>
    </dgm:pt>
    <dgm:pt modelId="{C19D11E5-865C-4324-A1C1-FFCFDCEE6ABD}" type="sibTrans" cxnId="{30CEE13C-A08E-4C35-B81B-674D864C2CE5}">
      <dgm:prSet/>
      <dgm:spPr/>
      <dgm:t>
        <a:bodyPr/>
        <a:lstStyle/>
        <a:p>
          <a:endParaRPr lang="en-US"/>
        </a:p>
      </dgm:t>
    </dgm:pt>
    <dgm:pt modelId="{197D69F4-65EF-47B9-8FB9-994E089A4129}">
      <dgm:prSet/>
      <dgm:spPr/>
      <dgm:t>
        <a:bodyPr/>
        <a:lstStyle/>
        <a:p>
          <a:r>
            <a:rPr lang="fi-FI" b="0" i="0"/>
            <a:t>luovaa toimintaa</a:t>
          </a:r>
          <a:endParaRPr lang="en-US"/>
        </a:p>
      </dgm:t>
    </dgm:pt>
    <dgm:pt modelId="{BB96E53F-AFB5-4ACA-BCC1-3E7981F0EC8C}" type="parTrans" cxnId="{052A3948-3670-4071-95CA-F912A74A9C6D}">
      <dgm:prSet/>
      <dgm:spPr/>
      <dgm:t>
        <a:bodyPr/>
        <a:lstStyle/>
        <a:p>
          <a:endParaRPr lang="en-US"/>
        </a:p>
      </dgm:t>
    </dgm:pt>
    <dgm:pt modelId="{B897B9D3-30AF-44E3-8CD5-1F529E08F681}" type="sibTrans" cxnId="{052A3948-3670-4071-95CA-F912A74A9C6D}">
      <dgm:prSet/>
      <dgm:spPr/>
      <dgm:t>
        <a:bodyPr/>
        <a:lstStyle/>
        <a:p>
          <a:endParaRPr lang="en-US"/>
        </a:p>
      </dgm:t>
    </dgm:pt>
    <dgm:pt modelId="{75468972-296B-4A5E-8FB3-FE71CA3E67C7}">
      <dgm:prSet/>
      <dgm:spPr/>
      <dgm:t>
        <a:bodyPr/>
        <a:lstStyle/>
        <a:p>
          <a:r>
            <a:rPr lang="fi-FI" b="0" i="0"/>
            <a:t>musiikkia</a:t>
          </a:r>
          <a:endParaRPr lang="en-US"/>
        </a:p>
      </dgm:t>
    </dgm:pt>
    <dgm:pt modelId="{B5A6532C-FC0C-4EE1-99BA-EE346405B2EA}" type="parTrans" cxnId="{4E19A5AF-698E-49C9-B513-9539F365C833}">
      <dgm:prSet/>
      <dgm:spPr/>
      <dgm:t>
        <a:bodyPr/>
        <a:lstStyle/>
        <a:p>
          <a:endParaRPr lang="en-US"/>
        </a:p>
      </dgm:t>
    </dgm:pt>
    <dgm:pt modelId="{5CC81659-B9CB-4897-82FD-473C298C9002}" type="sibTrans" cxnId="{4E19A5AF-698E-49C9-B513-9539F365C833}">
      <dgm:prSet/>
      <dgm:spPr/>
      <dgm:t>
        <a:bodyPr/>
        <a:lstStyle/>
        <a:p>
          <a:endParaRPr lang="en-US"/>
        </a:p>
      </dgm:t>
    </dgm:pt>
    <dgm:pt modelId="{2818276B-E3BD-4026-A007-2144D95CA1EF}">
      <dgm:prSet/>
      <dgm:spPr/>
      <dgm:t>
        <a:bodyPr/>
        <a:lstStyle/>
        <a:p>
          <a:r>
            <a:rPr lang="fi-FI" b="0" i="0"/>
            <a:t>sekä miehet että naiset huomioon ottavaa sisältöä</a:t>
          </a:r>
          <a:endParaRPr lang="en-US"/>
        </a:p>
      </dgm:t>
    </dgm:pt>
    <dgm:pt modelId="{4BF00EB4-7A71-49B5-85C9-DA183CF69B6D}" type="parTrans" cxnId="{BEBB0512-E6D0-4480-8076-4F748AD07C87}">
      <dgm:prSet/>
      <dgm:spPr/>
      <dgm:t>
        <a:bodyPr/>
        <a:lstStyle/>
        <a:p>
          <a:endParaRPr lang="en-US"/>
        </a:p>
      </dgm:t>
    </dgm:pt>
    <dgm:pt modelId="{DCF1F1B2-80D4-4AB2-B7C1-7605EA40C636}" type="sibTrans" cxnId="{BEBB0512-E6D0-4480-8076-4F748AD07C87}">
      <dgm:prSet/>
      <dgm:spPr/>
      <dgm:t>
        <a:bodyPr/>
        <a:lstStyle/>
        <a:p>
          <a:endParaRPr lang="en-US"/>
        </a:p>
      </dgm:t>
    </dgm:pt>
    <dgm:pt modelId="{E6983F04-F12B-44CB-9B17-A80DD95825FA}">
      <dgm:prSet/>
      <dgm:spPr/>
      <dgm:t>
        <a:bodyPr/>
        <a:lstStyle/>
        <a:p>
          <a:r>
            <a:rPr lang="fi-FI" b="0" i="0"/>
            <a:t>sukupolvien välistä vuorovaikutusta sekä tietenkin </a:t>
          </a:r>
          <a:endParaRPr lang="en-US"/>
        </a:p>
      </dgm:t>
    </dgm:pt>
    <dgm:pt modelId="{0F8E1CCE-C866-4BB7-9AC2-6055C099DCCE}" type="parTrans" cxnId="{772B3C03-3CA0-4052-B266-88C206CF3BDF}">
      <dgm:prSet/>
      <dgm:spPr/>
      <dgm:t>
        <a:bodyPr/>
        <a:lstStyle/>
        <a:p>
          <a:endParaRPr lang="en-US"/>
        </a:p>
      </dgm:t>
    </dgm:pt>
    <dgm:pt modelId="{67430770-BA16-4A02-9F0E-F0246EB8AFCC}" type="sibTrans" cxnId="{772B3C03-3CA0-4052-B266-88C206CF3BDF}">
      <dgm:prSet/>
      <dgm:spPr/>
      <dgm:t>
        <a:bodyPr/>
        <a:lstStyle/>
        <a:p>
          <a:endParaRPr lang="en-US"/>
        </a:p>
      </dgm:t>
    </dgm:pt>
    <dgm:pt modelId="{9E48C6D3-CC59-44FE-B82C-A3AAA0F50833}">
      <dgm:prSet/>
      <dgm:spPr/>
      <dgm:t>
        <a:bodyPr/>
        <a:lstStyle/>
        <a:p>
          <a:r>
            <a:rPr lang="fi-FI" b="0" i="0"/>
            <a:t>sosiaalista ja pedagogista sisältöä. </a:t>
          </a:r>
          <a:endParaRPr lang="en-US"/>
        </a:p>
      </dgm:t>
    </dgm:pt>
    <dgm:pt modelId="{52817E7C-D683-4903-B2FF-E299DA11C72E}" type="parTrans" cxnId="{E463520B-1BAD-49FC-923B-C3F651F67784}">
      <dgm:prSet/>
      <dgm:spPr/>
      <dgm:t>
        <a:bodyPr/>
        <a:lstStyle/>
        <a:p>
          <a:endParaRPr lang="en-US"/>
        </a:p>
      </dgm:t>
    </dgm:pt>
    <dgm:pt modelId="{0574CABB-DBDC-46E5-AF5C-8959FDB4A59C}" type="sibTrans" cxnId="{E463520B-1BAD-49FC-923B-C3F651F67784}">
      <dgm:prSet/>
      <dgm:spPr/>
      <dgm:t>
        <a:bodyPr/>
        <a:lstStyle/>
        <a:p>
          <a:endParaRPr lang="en-US"/>
        </a:p>
      </dgm:t>
    </dgm:pt>
    <dgm:pt modelId="{031ECACC-2658-487E-9BBA-7745A6C74E57}">
      <dgm:prSet/>
      <dgm:spPr/>
      <dgm:t>
        <a:bodyPr/>
        <a:lstStyle/>
        <a:p>
          <a:r>
            <a:rPr lang="fi-FI" b="0" i="0"/>
            <a:t>Merkityksellisyyden kokemuksia syntyy silloin, kun henkilö kokee olevansa hyödyksi ja iloksi muille sekä tuntee kuuluvansa johonkin joukkoon. Tutkimusten mukaan onnellisuuden tunne edellyttää näitä.</a:t>
          </a:r>
          <a:endParaRPr lang="en-US"/>
        </a:p>
      </dgm:t>
    </dgm:pt>
    <dgm:pt modelId="{8CC2A692-3A0B-4DF4-AC6C-692B05D9C335}" type="parTrans" cxnId="{FA2AE4AD-998C-4FB4-A800-C5B7948304C9}">
      <dgm:prSet/>
      <dgm:spPr/>
      <dgm:t>
        <a:bodyPr/>
        <a:lstStyle/>
        <a:p>
          <a:endParaRPr lang="en-US"/>
        </a:p>
      </dgm:t>
    </dgm:pt>
    <dgm:pt modelId="{6CA9F148-4ADC-4F8C-A139-DB91F1C23040}" type="sibTrans" cxnId="{FA2AE4AD-998C-4FB4-A800-C5B7948304C9}">
      <dgm:prSet/>
      <dgm:spPr/>
      <dgm:t>
        <a:bodyPr/>
        <a:lstStyle/>
        <a:p>
          <a:endParaRPr lang="en-US"/>
        </a:p>
      </dgm:t>
    </dgm:pt>
    <dgm:pt modelId="{125E23F3-1A65-4DA9-A30F-FDDA29FE6063}" type="pres">
      <dgm:prSet presAssocID="{3EDB2E59-BCD7-47B6-BF78-F662FB629FF4}" presName="root" presStyleCnt="0">
        <dgm:presLayoutVars>
          <dgm:dir/>
          <dgm:resizeHandles val="exact"/>
        </dgm:presLayoutVars>
      </dgm:prSet>
      <dgm:spPr/>
    </dgm:pt>
    <dgm:pt modelId="{A07F0E23-0D78-4491-B639-F2AB66B6F12B}" type="pres">
      <dgm:prSet presAssocID="{BCBE8ACB-F5FC-4E84-A4CA-FBC00D78B699}" presName="compNode" presStyleCnt="0"/>
      <dgm:spPr/>
    </dgm:pt>
    <dgm:pt modelId="{040940F8-EC33-428F-8B3C-B34A85768B63}" type="pres">
      <dgm:prSet presAssocID="{BCBE8ACB-F5FC-4E84-A4CA-FBC00D78B699}" presName="bgRect" presStyleLbl="bgShp" presStyleIdx="0" presStyleCnt="3"/>
      <dgm:spPr/>
    </dgm:pt>
    <dgm:pt modelId="{ABF4F61E-8F7A-40FC-A56A-8F254374ACDD}" type="pres">
      <dgm:prSet presAssocID="{BCBE8ACB-F5FC-4E84-A4CA-FBC00D78B69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arget Audience"/>
        </a:ext>
      </dgm:extLst>
    </dgm:pt>
    <dgm:pt modelId="{53E86367-F928-406F-9D08-DC23754C8F36}" type="pres">
      <dgm:prSet presAssocID="{BCBE8ACB-F5FC-4E84-A4CA-FBC00D78B699}" presName="spaceRect" presStyleCnt="0"/>
      <dgm:spPr/>
    </dgm:pt>
    <dgm:pt modelId="{AE0EEC5F-90E1-44AE-97B2-6639F405A769}" type="pres">
      <dgm:prSet presAssocID="{BCBE8ACB-F5FC-4E84-A4CA-FBC00D78B699}" presName="parTx" presStyleLbl="revTx" presStyleIdx="0" presStyleCnt="4">
        <dgm:presLayoutVars>
          <dgm:chMax val="0"/>
          <dgm:chPref val="0"/>
        </dgm:presLayoutVars>
      </dgm:prSet>
      <dgm:spPr/>
    </dgm:pt>
    <dgm:pt modelId="{8486DE96-FD0A-439E-B332-AC2018F0D936}" type="pres">
      <dgm:prSet presAssocID="{834B24AD-6BC5-4E04-BF53-CC072F082C2B}" presName="sibTrans" presStyleCnt="0"/>
      <dgm:spPr/>
    </dgm:pt>
    <dgm:pt modelId="{0A9FB5B6-C9EE-4895-961A-A1BAB60A7E7C}" type="pres">
      <dgm:prSet presAssocID="{749A164B-5770-44A3-98CD-5117FA710782}" presName="compNode" presStyleCnt="0"/>
      <dgm:spPr/>
    </dgm:pt>
    <dgm:pt modelId="{9F5E8B05-48D9-405C-98CB-C4662667ED03}" type="pres">
      <dgm:prSet presAssocID="{749A164B-5770-44A3-98CD-5117FA710782}" presName="bgRect" presStyleLbl="bgShp" presStyleIdx="1" presStyleCnt="3"/>
      <dgm:spPr/>
    </dgm:pt>
    <dgm:pt modelId="{8DD79C15-1394-45F7-9874-8A1680C6A1C3}" type="pres">
      <dgm:prSet presAssocID="{749A164B-5770-44A3-98CD-5117FA71078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Video camera"/>
        </a:ext>
      </dgm:extLst>
    </dgm:pt>
    <dgm:pt modelId="{9B30DB09-9D3E-4B68-8F90-E5F9B787CCFF}" type="pres">
      <dgm:prSet presAssocID="{749A164B-5770-44A3-98CD-5117FA710782}" presName="spaceRect" presStyleCnt="0"/>
      <dgm:spPr/>
    </dgm:pt>
    <dgm:pt modelId="{5ED553D0-F574-4C2E-BA13-23EC6C70688D}" type="pres">
      <dgm:prSet presAssocID="{749A164B-5770-44A3-98CD-5117FA710782}" presName="parTx" presStyleLbl="revTx" presStyleIdx="1" presStyleCnt="4">
        <dgm:presLayoutVars>
          <dgm:chMax val="0"/>
          <dgm:chPref val="0"/>
        </dgm:presLayoutVars>
      </dgm:prSet>
      <dgm:spPr/>
    </dgm:pt>
    <dgm:pt modelId="{4CD4D907-1F26-44D8-ADE6-B1CC0514A62F}" type="pres">
      <dgm:prSet presAssocID="{749A164B-5770-44A3-98CD-5117FA710782}" presName="desTx" presStyleLbl="revTx" presStyleIdx="2" presStyleCnt="4">
        <dgm:presLayoutVars/>
      </dgm:prSet>
      <dgm:spPr/>
    </dgm:pt>
    <dgm:pt modelId="{34F2D1E6-CD3B-4943-9E16-6E353A65B25D}" type="pres">
      <dgm:prSet presAssocID="{E64D5794-8C59-417E-A8C6-A228CCA3B893}" presName="sibTrans" presStyleCnt="0"/>
      <dgm:spPr/>
    </dgm:pt>
    <dgm:pt modelId="{F90EFDEA-C8DD-4FFB-A556-B62B4EB4D061}" type="pres">
      <dgm:prSet presAssocID="{031ECACC-2658-487E-9BBA-7745A6C74E57}" presName="compNode" presStyleCnt="0"/>
      <dgm:spPr/>
    </dgm:pt>
    <dgm:pt modelId="{4B71C1B7-4F78-407A-B2B5-D607A290A60D}" type="pres">
      <dgm:prSet presAssocID="{031ECACC-2658-487E-9BBA-7745A6C74E57}" presName="bgRect" presStyleLbl="bgShp" presStyleIdx="2" presStyleCnt="3"/>
      <dgm:spPr/>
    </dgm:pt>
    <dgm:pt modelId="{C28F18E5-80DF-4E15-B03E-D785EED06FA8}" type="pres">
      <dgm:prSet presAssocID="{031ECACC-2658-487E-9BBA-7745A6C74E5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ustache Face with Solid Fill"/>
        </a:ext>
      </dgm:extLst>
    </dgm:pt>
    <dgm:pt modelId="{E8AABACD-9FC5-4849-A98D-EA24F1B37A4B}" type="pres">
      <dgm:prSet presAssocID="{031ECACC-2658-487E-9BBA-7745A6C74E57}" presName="spaceRect" presStyleCnt="0"/>
      <dgm:spPr/>
    </dgm:pt>
    <dgm:pt modelId="{F4B4AF58-7481-431C-A90E-80CEA2B13332}" type="pres">
      <dgm:prSet presAssocID="{031ECACC-2658-487E-9BBA-7745A6C74E57}" presName="parTx" presStyleLbl="revTx" presStyleIdx="3" presStyleCnt="4">
        <dgm:presLayoutVars>
          <dgm:chMax val="0"/>
          <dgm:chPref val="0"/>
        </dgm:presLayoutVars>
      </dgm:prSet>
      <dgm:spPr/>
    </dgm:pt>
  </dgm:ptLst>
  <dgm:cxnLst>
    <dgm:cxn modelId="{C4378102-1377-48B6-99B2-628B82984C5B}" type="presOf" srcId="{9E48C6D3-CC59-44FE-B82C-A3AAA0F50833}" destId="{4CD4D907-1F26-44D8-ADE6-B1CC0514A62F}" srcOrd="0" destOrd="9" presId="urn:microsoft.com/office/officeart/2018/2/layout/IconVerticalSolidList"/>
    <dgm:cxn modelId="{772B3C03-3CA0-4052-B266-88C206CF3BDF}" srcId="{749A164B-5770-44A3-98CD-5117FA710782}" destId="{E6983F04-F12B-44CB-9B17-A80DD95825FA}" srcOrd="8" destOrd="0" parTransId="{0F8E1CCE-C866-4BB7-9AC2-6055C099DCCE}" sibTransId="{67430770-BA16-4A02-9F0E-F0246EB8AFCC}"/>
    <dgm:cxn modelId="{E463520B-1BAD-49FC-923B-C3F651F67784}" srcId="{749A164B-5770-44A3-98CD-5117FA710782}" destId="{9E48C6D3-CC59-44FE-B82C-A3AAA0F50833}" srcOrd="9" destOrd="0" parTransId="{52817E7C-D683-4903-B2FF-E299DA11C72E}" sibTransId="{0574CABB-DBDC-46E5-AF5C-8959FDB4A59C}"/>
    <dgm:cxn modelId="{F7ACA30B-3E32-4021-B679-120E196C756F}" srcId="{749A164B-5770-44A3-98CD-5117FA710782}" destId="{60A06E49-90EE-452A-AE7B-73678B90AA78}" srcOrd="3" destOrd="0" parTransId="{B790589C-087C-49A1-ADF2-511219313E15}" sibTransId="{D7BB962C-B66E-481A-8DF8-8C5B3A7D2290}"/>
    <dgm:cxn modelId="{4DBD240E-852A-4C89-917B-1498B4C6DA6F}" type="presOf" srcId="{197D69F4-65EF-47B9-8FB9-994E089A4129}" destId="{4CD4D907-1F26-44D8-ADE6-B1CC0514A62F}" srcOrd="0" destOrd="5" presId="urn:microsoft.com/office/officeart/2018/2/layout/IconVerticalSolidList"/>
    <dgm:cxn modelId="{BEBB0512-E6D0-4480-8076-4F748AD07C87}" srcId="{749A164B-5770-44A3-98CD-5117FA710782}" destId="{2818276B-E3BD-4026-A007-2144D95CA1EF}" srcOrd="7" destOrd="0" parTransId="{4BF00EB4-7A71-49B5-85C9-DA183CF69B6D}" sibTransId="{DCF1F1B2-80D4-4AB2-B7C1-7605EA40C636}"/>
    <dgm:cxn modelId="{A42C4514-435D-4F56-9151-C45A764F472B}" type="presOf" srcId="{3EDB2E59-BCD7-47B6-BF78-F662FB629FF4}" destId="{125E23F3-1A65-4DA9-A30F-FDDA29FE6063}" srcOrd="0" destOrd="0" presId="urn:microsoft.com/office/officeart/2018/2/layout/IconVerticalSolidList"/>
    <dgm:cxn modelId="{659C3125-1F31-4ABC-8EF8-D2F9D3C1B3B5}" type="presOf" srcId="{F9829AD2-9019-4212-BCB6-5155B1F818F9}" destId="{4CD4D907-1F26-44D8-ADE6-B1CC0514A62F}" srcOrd="0" destOrd="1" presId="urn:microsoft.com/office/officeart/2018/2/layout/IconVerticalSolidList"/>
    <dgm:cxn modelId="{012DAF34-2686-4F6F-9045-C848BD421BF8}" type="presOf" srcId="{9EE94553-20C8-4687-9F42-2A78C29A7309}" destId="{4CD4D907-1F26-44D8-ADE6-B1CC0514A62F}" srcOrd="0" destOrd="2" presId="urn:microsoft.com/office/officeart/2018/2/layout/IconVerticalSolidList"/>
    <dgm:cxn modelId="{30CEE13C-A08E-4C35-B81B-674D864C2CE5}" srcId="{749A164B-5770-44A3-98CD-5117FA710782}" destId="{429763DA-01CC-4AD9-9942-B6BEE0361E24}" srcOrd="4" destOrd="0" parTransId="{86DDE79A-DB14-4D13-99F0-0EF26A8207F9}" sibTransId="{C19D11E5-865C-4324-A1C1-FFCFDCEE6ABD}"/>
    <dgm:cxn modelId="{6BABF364-00AD-4CAE-9231-312AE9B237EB}" type="presOf" srcId="{75468972-296B-4A5E-8FB3-FE71CA3E67C7}" destId="{4CD4D907-1F26-44D8-ADE6-B1CC0514A62F}" srcOrd="0" destOrd="6" presId="urn:microsoft.com/office/officeart/2018/2/layout/IconVerticalSolidList"/>
    <dgm:cxn modelId="{A2D0BB66-F737-4D47-9EC9-2CC7AA238B66}" srcId="{3EDB2E59-BCD7-47B6-BF78-F662FB629FF4}" destId="{749A164B-5770-44A3-98CD-5117FA710782}" srcOrd="1" destOrd="0" parTransId="{8ED1251D-55DA-44B9-9CB3-9215A52570D7}" sibTransId="{E64D5794-8C59-417E-A8C6-A228CCA3B893}"/>
    <dgm:cxn modelId="{052A3948-3670-4071-95CA-F912A74A9C6D}" srcId="{749A164B-5770-44A3-98CD-5117FA710782}" destId="{197D69F4-65EF-47B9-8FB9-994E089A4129}" srcOrd="5" destOrd="0" parTransId="{BB96E53F-AFB5-4ACA-BCC1-3E7981F0EC8C}" sibTransId="{B897B9D3-30AF-44E3-8CD5-1F529E08F681}"/>
    <dgm:cxn modelId="{2DD6764D-EF69-47E8-8D5C-7B7689B04B22}" srcId="{749A164B-5770-44A3-98CD-5117FA710782}" destId="{9EE94553-20C8-4687-9F42-2A78C29A7309}" srcOrd="2" destOrd="0" parTransId="{0880B0AF-2290-4B25-8727-21D017C12F9A}" sibTransId="{7A2F8552-2F5C-463B-8245-D660392E8CC1}"/>
    <dgm:cxn modelId="{38B85778-1486-4338-B0EE-249A884E05F6}" type="presOf" srcId="{E6983F04-F12B-44CB-9B17-A80DD95825FA}" destId="{4CD4D907-1F26-44D8-ADE6-B1CC0514A62F}" srcOrd="0" destOrd="8" presId="urn:microsoft.com/office/officeart/2018/2/layout/IconVerticalSolidList"/>
    <dgm:cxn modelId="{DAC4977D-5BA3-4E30-82A8-4BD0E48394F7}" srcId="{749A164B-5770-44A3-98CD-5117FA710782}" destId="{F9829AD2-9019-4212-BCB6-5155B1F818F9}" srcOrd="1" destOrd="0" parTransId="{5E34586F-A6AC-48CB-9986-5F5621721A76}" sibTransId="{81D4499E-42AA-4253-B589-247B779915B7}"/>
    <dgm:cxn modelId="{A735B282-0C3A-4FA2-8F7C-A3CE80201D83}" type="presOf" srcId="{2818276B-E3BD-4026-A007-2144D95CA1EF}" destId="{4CD4D907-1F26-44D8-ADE6-B1CC0514A62F}" srcOrd="0" destOrd="7" presId="urn:microsoft.com/office/officeart/2018/2/layout/IconVerticalSolidList"/>
    <dgm:cxn modelId="{F3092F86-3F89-4D2C-9E1B-8748D6AD8BA4}" type="presOf" srcId="{031ECACC-2658-487E-9BBA-7745A6C74E57}" destId="{F4B4AF58-7481-431C-A90E-80CEA2B13332}" srcOrd="0" destOrd="0" presId="urn:microsoft.com/office/officeart/2018/2/layout/IconVerticalSolidList"/>
    <dgm:cxn modelId="{C395519C-AA73-404F-9DED-6BA97AB92314}" srcId="{749A164B-5770-44A3-98CD-5117FA710782}" destId="{11365E00-1DCA-465E-A599-D554D2D66260}" srcOrd="0" destOrd="0" parTransId="{A3E99207-FBA7-4A77-A381-3CB2CC51248C}" sibTransId="{A12EF17D-DD7D-4353-B6DD-6A3B04D43828}"/>
    <dgm:cxn modelId="{DC0AF09F-3862-43F0-B9AB-37869180FB56}" type="presOf" srcId="{749A164B-5770-44A3-98CD-5117FA710782}" destId="{5ED553D0-F574-4C2E-BA13-23EC6C70688D}" srcOrd="0" destOrd="0" presId="urn:microsoft.com/office/officeart/2018/2/layout/IconVerticalSolidList"/>
    <dgm:cxn modelId="{FA2AE4AD-998C-4FB4-A800-C5B7948304C9}" srcId="{3EDB2E59-BCD7-47B6-BF78-F662FB629FF4}" destId="{031ECACC-2658-487E-9BBA-7745A6C74E57}" srcOrd="2" destOrd="0" parTransId="{8CC2A692-3A0B-4DF4-AC6C-692B05D9C335}" sibTransId="{6CA9F148-4ADC-4F8C-A139-DB91F1C23040}"/>
    <dgm:cxn modelId="{4E19A5AF-698E-49C9-B513-9539F365C833}" srcId="{749A164B-5770-44A3-98CD-5117FA710782}" destId="{75468972-296B-4A5E-8FB3-FE71CA3E67C7}" srcOrd="6" destOrd="0" parTransId="{B5A6532C-FC0C-4EE1-99BA-EE346405B2EA}" sibTransId="{5CC81659-B9CB-4897-82FD-473C298C9002}"/>
    <dgm:cxn modelId="{930CF2BF-8914-4139-8DF8-2CC124599233}" type="presOf" srcId="{429763DA-01CC-4AD9-9942-B6BEE0361E24}" destId="{4CD4D907-1F26-44D8-ADE6-B1CC0514A62F}" srcOrd="0" destOrd="4" presId="urn:microsoft.com/office/officeart/2018/2/layout/IconVerticalSolidList"/>
    <dgm:cxn modelId="{E907CDC3-42E9-426A-A39B-AD944C5D58D9}" type="presOf" srcId="{BCBE8ACB-F5FC-4E84-A4CA-FBC00D78B699}" destId="{AE0EEC5F-90E1-44AE-97B2-6639F405A769}" srcOrd="0" destOrd="0" presId="urn:microsoft.com/office/officeart/2018/2/layout/IconVerticalSolidList"/>
    <dgm:cxn modelId="{823295C8-E1BB-4E98-85D7-C89B1FD5BCA7}" type="presOf" srcId="{11365E00-1DCA-465E-A599-D554D2D66260}" destId="{4CD4D907-1F26-44D8-ADE6-B1CC0514A62F}" srcOrd="0" destOrd="0" presId="urn:microsoft.com/office/officeart/2018/2/layout/IconVerticalSolidList"/>
    <dgm:cxn modelId="{17FC93EA-F92E-47F4-9EFE-49DC5B62E108}" type="presOf" srcId="{60A06E49-90EE-452A-AE7B-73678B90AA78}" destId="{4CD4D907-1F26-44D8-ADE6-B1CC0514A62F}" srcOrd="0" destOrd="3" presId="urn:microsoft.com/office/officeart/2018/2/layout/IconVerticalSolidList"/>
    <dgm:cxn modelId="{9B25C9F8-9D2A-49AE-913E-8468C478AE6F}" srcId="{3EDB2E59-BCD7-47B6-BF78-F662FB629FF4}" destId="{BCBE8ACB-F5FC-4E84-A4CA-FBC00D78B699}" srcOrd="0" destOrd="0" parTransId="{B0416498-4426-45C9-994E-A6CE7834ABA6}" sibTransId="{834B24AD-6BC5-4E04-BF53-CC072F082C2B}"/>
    <dgm:cxn modelId="{8B99A25D-F03B-4C1F-87F1-A16535778630}" type="presParOf" srcId="{125E23F3-1A65-4DA9-A30F-FDDA29FE6063}" destId="{A07F0E23-0D78-4491-B639-F2AB66B6F12B}" srcOrd="0" destOrd="0" presId="urn:microsoft.com/office/officeart/2018/2/layout/IconVerticalSolidList"/>
    <dgm:cxn modelId="{2634DDD3-EE11-46A4-8115-59047BB81D2B}" type="presParOf" srcId="{A07F0E23-0D78-4491-B639-F2AB66B6F12B}" destId="{040940F8-EC33-428F-8B3C-B34A85768B63}" srcOrd="0" destOrd="0" presId="urn:microsoft.com/office/officeart/2018/2/layout/IconVerticalSolidList"/>
    <dgm:cxn modelId="{909E6BCF-E813-4ED1-8CC3-B2424F250743}" type="presParOf" srcId="{A07F0E23-0D78-4491-B639-F2AB66B6F12B}" destId="{ABF4F61E-8F7A-40FC-A56A-8F254374ACDD}" srcOrd="1" destOrd="0" presId="urn:microsoft.com/office/officeart/2018/2/layout/IconVerticalSolidList"/>
    <dgm:cxn modelId="{B5AAB76A-44B4-4C1E-AD4A-50F873880024}" type="presParOf" srcId="{A07F0E23-0D78-4491-B639-F2AB66B6F12B}" destId="{53E86367-F928-406F-9D08-DC23754C8F36}" srcOrd="2" destOrd="0" presId="urn:microsoft.com/office/officeart/2018/2/layout/IconVerticalSolidList"/>
    <dgm:cxn modelId="{2E6FEA44-118C-4DE3-860A-9D1CCC5B3ED6}" type="presParOf" srcId="{A07F0E23-0D78-4491-B639-F2AB66B6F12B}" destId="{AE0EEC5F-90E1-44AE-97B2-6639F405A769}" srcOrd="3" destOrd="0" presId="urn:microsoft.com/office/officeart/2018/2/layout/IconVerticalSolidList"/>
    <dgm:cxn modelId="{41D3763B-3E22-4648-AFDF-893E8ABC32AB}" type="presParOf" srcId="{125E23F3-1A65-4DA9-A30F-FDDA29FE6063}" destId="{8486DE96-FD0A-439E-B332-AC2018F0D936}" srcOrd="1" destOrd="0" presId="urn:microsoft.com/office/officeart/2018/2/layout/IconVerticalSolidList"/>
    <dgm:cxn modelId="{DA74ED34-8A78-44BD-921A-4E0D87223A52}" type="presParOf" srcId="{125E23F3-1A65-4DA9-A30F-FDDA29FE6063}" destId="{0A9FB5B6-C9EE-4895-961A-A1BAB60A7E7C}" srcOrd="2" destOrd="0" presId="urn:microsoft.com/office/officeart/2018/2/layout/IconVerticalSolidList"/>
    <dgm:cxn modelId="{3D563B11-2074-4CD2-907D-430574D9576D}" type="presParOf" srcId="{0A9FB5B6-C9EE-4895-961A-A1BAB60A7E7C}" destId="{9F5E8B05-48D9-405C-98CB-C4662667ED03}" srcOrd="0" destOrd="0" presId="urn:microsoft.com/office/officeart/2018/2/layout/IconVerticalSolidList"/>
    <dgm:cxn modelId="{9EECB533-E6B7-4D62-9AC6-AC6A9AE77617}" type="presParOf" srcId="{0A9FB5B6-C9EE-4895-961A-A1BAB60A7E7C}" destId="{8DD79C15-1394-45F7-9874-8A1680C6A1C3}" srcOrd="1" destOrd="0" presId="urn:microsoft.com/office/officeart/2018/2/layout/IconVerticalSolidList"/>
    <dgm:cxn modelId="{EB88B02B-6167-4FD7-8B59-1680579A166F}" type="presParOf" srcId="{0A9FB5B6-C9EE-4895-961A-A1BAB60A7E7C}" destId="{9B30DB09-9D3E-4B68-8F90-E5F9B787CCFF}" srcOrd="2" destOrd="0" presId="urn:microsoft.com/office/officeart/2018/2/layout/IconVerticalSolidList"/>
    <dgm:cxn modelId="{31FF0684-61B7-4B7B-973F-79EF78812354}" type="presParOf" srcId="{0A9FB5B6-C9EE-4895-961A-A1BAB60A7E7C}" destId="{5ED553D0-F574-4C2E-BA13-23EC6C70688D}" srcOrd="3" destOrd="0" presId="urn:microsoft.com/office/officeart/2018/2/layout/IconVerticalSolidList"/>
    <dgm:cxn modelId="{3A95F6EC-8A17-4B4C-9AA4-6C0ED32A3975}" type="presParOf" srcId="{0A9FB5B6-C9EE-4895-961A-A1BAB60A7E7C}" destId="{4CD4D907-1F26-44D8-ADE6-B1CC0514A62F}" srcOrd="4" destOrd="0" presId="urn:microsoft.com/office/officeart/2018/2/layout/IconVerticalSolidList"/>
    <dgm:cxn modelId="{D5AB498B-BA6A-4A97-84F9-A14515E5E965}" type="presParOf" srcId="{125E23F3-1A65-4DA9-A30F-FDDA29FE6063}" destId="{34F2D1E6-CD3B-4943-9E16-6E353A65B25D}" srcOrd="3" destOrd="0" presId="urn:microsoft.com/office/officeart/2018/2/layout/IconVerticalSolidList"/>
    <dgm:cxn modelId="{DE7186BB-8BC9-4526-AD72-758EB8113420}" type="presParOf" srcId="{125E23F3-1A65-4DA9-A30F-FDDA29FE6063}" destId="{F90EFDEA-C8DD-4FFB-A556-B62B4EB4D061}" srcOrd="4" destOrd="0" presId="urn:microsoft.com/office/officeart/2018/2/layout/IconVerticalSolidList"/>
    <dgm:cxn modelId="{1AF69534-CBFE-41F0-B186-1A588CEB7EF7}" type="presParOf" srcId="{F90EFDEA-C8DD-4FFB-A556-B62B4EB4D061}" destId="{4B71C1B7-4F78-407A-B2B5-D607A290A60D}" srcOrd="0" destOrd="0" presId="urn:microsoft.com/office/officeart/2018/2/layout/IconVerticalSolidList"/>
    <dgm:cxn modelId="{9F07FF46-DD51-498F-9B42-DB895F550408}" type="presParOf" srcId="{F90EFDEA-C8DD-4FFB-A556-B62B4EB4D061}" destId="{C28F18E5-80DF-4E15-B03E-D785EED06FA8}" srcOrd="1" destOrd="0" presId="urn:microsoft.com/office/officeart/2018/2/layout/IconVerticalSolidList"/>
    <dgm:cxn modelId="{6FC8AF9F-C68E-4F99-B4B6-006D3AE38D20}" type="presParOf" srcId="{F90EFDEA-C8DD-4FFB-A556-B62B4EB4D061}" destId="{E8AABACD-9FC5-4849-A98D-EA24F1B37A4B}" srcOrd="2" destOrd="0" presId="urn:microsoft.com/office/officeart/2018/2/layout/IconVerticalSolidList"/>
    <dgm:cxn modelId="{DDD01924-A036-4C3F-9C9B-DA091AA44967}" type="presParOf" srcId="{F90EFDEA-C8DD-4FFB-A556-B62B4EB4D061}" destId="{F4B4AF58-7481-431C-A90E-80CEA2B1333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4308ED-778D-4AB6-ABEC-445904FDE4D3}"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7974AECE-6101-45BA-8190-53A867DD27E8}">
      <dgm:prSet/>
      <dgm:spPr/>
      <dgm:t>
        <a:bodyPr/>
        <a:lstStyle/>
        <a:p>
          <a:r>
            <a:rPr lang="fi-FI" b="0" i="0"/>
            <a:t>Ympäristöolosuhteisiin</a:t>
          </a:r>
          <a:endParaRPr lang="en-US"/>
        </a:p>
      </dgm:t>
    </dgm:pt>
    <dgm:pt modelId="{6EF01A4E-14DA-43A2-BF6C-07FAF57803EB}" type="parTrans" cxnId="{C11147E8-62F8-404C-867F-5E8E5D23840F}">
      <dgm:prSet/>
      <dgm:spPr/>
      <dgm:t>
        <a:bodyPr/>
        <a:lstStyle/>
        <a:p>
          <a:endParaRPr lang="en-US"/>
        </a:p>
      </dgm:t>
    </dgm:pt>
    <dgm:pt modelId="{37ECB882-CC3D-442D-8BFD-238612CAFB27}" type="sibTrans" cxnId="{C11147E8-62F8-404C-867F-5E8E5D23840F}">
      <dgm:prSet/>
      <dgm:spPr/>
      <dgm:t>
        <a:bodyPr/>
        <a:lstStyle/>
        <a:p>
          <a:endParaRPr lang="en-US"/>
        </a:p>
      </dgm:t>
    </dgm:pt>
    <dgm:pt modelId="{0529BE5F-F6D5-4714-9E22-1E0CEBDBE918}">
      <dgm:prSet/>
      <dgm:spPr/>
      <dgm:t>
        <a:bodyPr/>
        <a:lstStyle/>
        <a:p>
          <a:r>
            <a:rPr lang="fi-FI" b="0" i="0"/>
            <a:t>Vuorovaikutussuhteisiin</a:t>
          </a:r>
          <a:endParaRPr lang="en-US"/>
        </a:p>
      </dgm:t>
    </dgm:pt>
    <dgm:pt modelId="{96506971-FE9D-434A-B521-1262D8359A22}" type="parTrans" cxnId="{36B91513-CCB9-4139-871B-5F9D11282EF4}">
      <dgm:prSet/>
      <dgm:spPr/>
      <dgm:t>
        <a:bodyPr/>
        <a:lstStyle/>
        <a:p>
          <a:endParaRPr lang="en-US"/>
        </a:p>
      </dgm:t>
    </dgm:pt>
    <dgm:pt modelId="{3BF82031-EF6A-49F3-8DAF-6B401E39BC82}" type="sibTrans" cxnId="{36B91513-CCB9-4139-871B-5F9D11282EF4}">
      <dgm:prSet/>
      <dgm:spPr/>
      <dgm:t>
        <a:bodyPr/>
        <a:lstStyle/>
        <a:p>
          <a:endParaRPr lang="en-US"/>
        </a:p>
      </dgm:t>
    </dgm:pt>
    <dgm:pt modelId="{2C5DA2F6-B266-431C-B217-CE24FA3569BF}">
      <dgm:prSet/>
      <dgm:spPr/>
      <dgm:t>
        <a:bodyPr/>
        <a:lstStyle/>
        <a:p>
          <a:r>
            <a:rPr lang="fi-FI" b="0" i="0"/>
            <a:t>Toiminnan sisältöön, määrään ja laatuun</a:t>
          </a:r>
          <a:endParaRPr lang="en-US"/>
        </a:p>
      </dgm:t>
    </dgm:pt>
    <dgm:pt modelId="{03FAF7A6-1AD8-4776-9A89-481ACB5ACF38}" type="parTrans" cxnId="{3BA1942B-3A62-472D-AF8D-ED127E9E5D1C}">
      <dgm:prSet/>
      <dgm:spPr/>
      <dgm:t>
        <a:bodyPr/>
        <a:lstStyle/>
        <a:p>
          <a:endParaRPr lang="en-US"/>
        </a:p>
      </dgm:t>
    </dgm:pt>
    <dgm:pt modelId="{654454DC-0619-44D3-AE52-C4D1CC5AC0D9}" type="sibTrans" cxnId="{3BA1942B-3A62-472D-AF8D-ED127E9E5D1C}">
      <dgm:prSet/>
      <dgm:spPr/>
      <dgm:t>
        <a:bodyPr/>
        <a:lstStyle/>
        <a:p>
          <a:endParaRPr lang="en-US"/>
        </a:p>
      </dgm:t>
    </dgm:pt>
    <dgm:pt modelId="{531AA342-0DFF-4C4F-A9ED-58168A098D11}" type="pres">
      <dgm:prSet presAssocID="{064308ED-778D-4AB6-ABEC-445904FDE4D3}" presName="linear" presStyleCnt="0">
        <dgm:presLayoutVars>
          <dgm:animLvl val="lvl"/>
          <dgm:resizeHandles val="exact"/>
        </dgm:presLayoutVars>
      </dgm:prSet>
      <dgm:spPr/>
    </dgm:pt>
    <dgm:pt modelId="{64574269-BD2B-441A-8B0F-1C4A247A0EBB}" type="pres">
      <dgm:prSet presAssocID="{7974AECE-6101-45BA-8190-53A867DD27E8}" presName="parentText" presStyleLbl="node1" presStyleIdx="0" presStyleCnt="3">
        <dgm:presLayoutVars>
          <dgm:chMax val="0"/>
          <dgm:bulletEnabled val="1"/>
        </dgm:presLayoutVars>
      </dgm:prSet>
      <dgm:spPr/>
    </dgm:pt>
    <dgm:pt modelId="{7AA0943A-2E5D-4BA5-818B-0095396365E3}" type="pres">
      <dgm:prSet presAssocID="{37ECB882-CC3D-442D-8BFD-238612CAFB27}" presName="spacer" presStyleCnt="0"/>
      <dgm:spPr/>
    </dgm:pt>
    <dgm:pt modelId="{7B068B26-5301-4A10-84FF-7AF27F9DBABC}" type="pres">
      <dgm:prSet presAssocID="{0529BE5F-F6D5-4714-9E22-1E0CEBDBE918}" presName="parentText" presStyleLbl="node1" presStyleIdx="1" presStyleCnt="3">
        <dgm:presLayoutVars>
          <dgm:chMax val="0"/>
          <dgm:bulletEnabled val="1"/>
        </dgm:presLayoutVars>
      </dgm:prSet>
      <dgm:spPr/>
    </dgm:pt>
    <dgm:pt modelId="{3D24528F-3108-4C7F-80C2-7CE45301C816}" type="pres">
      <dgm:prSet presAssocID="{3BF82031-EF6A-49F3-8DAF-6B401E39BC82}" presName="spacer" presStyleCnt="0"/>
      <dgm:spPr/>
    </dgm:pt>
    <dgm:pt modelId="{0AF39502-277E-451D-8690-7943969E5B2F}" type="pres">
      <dgm:prSet presAssocID="{2C5DA2F6-B266-431C-B217-CE24FA3569BF}" presName="parentText" presStyleLbl="node1" presStyleIdx="2" presStyleCnt="3">
        <dgm:presLayoutVars>
          <dgm:chMax val="0"/>
          <dgm:bulletEnabled val="1"/>
        </dgm:presLayoutVars>
      </dgm:prSet>
      <dgm:spPr/>
    </dgm:pt>
  </dgm:ptLst>
  <dgm:cxnLst>
    <dgm:cxn modelId="{36B91513-CCB9-4139-871B-5F9D11282EF4}" srcId="{064308ED-778D-4AB6-ABEC-445904FDE4D3}" destId="{0529BE5F-F6D5-4714-9E22-1E0CEBDBE918}" srcOrd="1" destOrd="0" parTransId="{96506971-FE9D-434A-B521-1262D8359A22}" sibTransId="{3BF82031-EF6A-49F3-8DAF-6B401E39BC82}"/>
    <dgm:cxn modelId="{3BA1942B-3A62-472D-AF8D-ED127E9E5D1C}" srcId="{064308ED-778D-4AB6-ABEC-445904FDE4D3}" destId="{2C5DA2F6-B266-431C-B217-CE24FA3569BF}" srcOrd="2" destOrd="0" parTransId="{03FAF7A6-1AD8-4776-9A89-481ACB5ACF38}" sibTransId="{654454DC-0619-44D3-AE52-C4D1CC5AC0D9}"/>
    <dgm:cxn modelId="{96233370-CF7C-4879-8474-7B3D62B8570D}" type="presOf" srcId="{064308ED-778D-4AB6-ABEC-445904FDE4D3}" destId="{531AA342-0DFF-4C4F-A9ED-58168A098D11}" srcOrd="0" destOrd="0" presId="urn:microsoft.com/office/officeart/2005/8/layout/vList2"/>
    <dgm:cxn modelId="{F0F289B8-BF92-4123-8213-1BB2060B411D}" type="presOf" srcId="{7974AECE-6101-45BA-8190-53A867DD27E8}" destId="{64574269-BD2B-441A-8B0F-1C4A247A0EBB}" srcOrd="0" destOrd="0" presId="urn:microsoft.com/office/officeart/2005/8/layout/vList2"/>
    <dgm:cxn modelId="{5842D8E0-38BF-4D90-9C25-A0255CEDC6F2}" type="presOf" srcId="{2C5DA2F6-B266-431C-B217-CE24FA3569BF}" destId="{0AF39502-277E-451D-8690-7943969E5B2F}" srcOrd="0" destOrd="0" presId="urn:microsoft.com/office/officeart/2005/8/layout/vList2"/>
    <dgm:cxn modelId="{54A102E1-66F3-473F-974E-F4FE3D8CF882}" type="presOf" srcId="{0529BE5F-F6D5-4714-9E22-1E0CEBDBE918}" destId="{7B068B26-5301-4A10-84FF-7AF27F9DBABC}" srcOrd="0" destOrd="0" presId="urn:microsoft.com/office/officeart/2005/8/layout/vList2"/>
    <dgm:cxn modelId="{C11147E8-62F8-404C-867F-5E8E5D23840F}" srcId="{064308ED-778D-4AB6-ABEC-445904FDE4D3}" destId="{7974AECE-6101-45BA-8190-53A867DD27E8}" srcOrd="0" destOrd="0" parTransId="{6EF01A4E-14DA-43A2-BF6C-07FAF57803EB}" sibTransId="{37ECB882-CC3D-442D-8BFD-238612CAFB27}"/>
    <dgm:cxn modelId="{6002F238-F24C-44FA-A0B0-8A28468D2C65}" type="presParOf" srcId="{531AA342-0DFF-4C4F-A9ED-58168A098D11}" destId="{64574269-BD2B-441A-8B0F-1C4A247A0EBB}" srcOrd="0" destOrd="0" presId="urn:microsoft.com/office/officeart/2005/8/layout/vList2"/>
    <dgm:cxn modelId="{249280FE-22D9-4738-9001-D26A273F7FBA}" type="presParOf" srcId="{531AA342-0DFF-4C4F-A9ED-58168A098D11}" destId="{7AA0943A-2E5D-4BA5-818B-0095396365E3}" srcOrd="1" destOrd="0" presId="urn:microsoft.com/office/officeart/2005/8/layout/vList2"/>
    <dgm:cxn modelId="{FB214C6A-22AA-4C35-B207-FCC548043F56}" type="presParOf" srcId="{531AA342-0DFF-4C4F-A9ED-58168A098D11}" destId="{7B068B26-5301-4A10-84FF-7AF27F9DBABC}" srcOrd="2" destOrd="0" presId="urn:microsoft.com/office/officeart/2005/8/layout/vList2"/>
    <dgm:cxn modelId="{20E93F26-B4F9-47DE-A65C-BE7AD3E13BE8}" type="presParOf" srcId="{531AA342-0DFF-4C4F-A9ED-58168A098D11}" destId="{3D24528F-3108-4C7F-80C2-7CE45301C816}" srcOrd="3" destOrd="0" presId="urn:microsoft.com/office/officeart/2005/8/layout/vList2"/>
    <dgm:cxn modelId="{D89D4B2E-60EE-4703-81BB-49520AC88167}" type="presParOf" srcId="{531AA342-0DFF-4C4F-A9ED-58168A098D11}" destId="{0AF39502-277E-451D-8690-7943969E5B2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DD95E1-28A3-4507-8B9C-53B5C88310C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B9FCC9F2-1B8F-4B0A-95CD-E1C709A90B4A}">
      <dgm:prSet/>
      <dgm:spPr/>
      <dgm:t>
        <a:bodyPr/>
        <a:lstStyle/>
        <a:p>
          <a:r>
            <a:rPr lang="fi-FI" b="0" i="0"/>
            <a:t>hyvän vuorovaikutuksen ja ystävyyssuhteiden syntyminen</a:t>
          </a:r>
          <a:endParaRPr lang="en-US"/>
        </a:p>
      </dgm:t>
    </dgm:pt>
    <dgm:pt modelId="{3B3893C3-87CD-4FB8-B57C-6022E339DBAA}" type="parTrans" cxnId="{CB86A2D1-4DEE-4E40-8251-BB8BD6CF7A54}">
      <dgm:prSet/>
      <dgm:spPr/>
      <dgm:t>
        <a:bodyPr/>
        <a:lstStyle/>
        <a:p>
          <a:endParaRPr lang="en-US"/>
        </a:p>
      </dgm:t>
    </dgm:pt>
    <dgm:pt modelId="{B25B6971-3DB4-4495-8EB7-F217F9E44B39}" type="sibTrans" cxnId="{CB86A2D1-4DEE-4E40-8251-BB8BD6CF7A54}">
      <dgm:prSet/>
      <dgm:spPr/>
      <dgm:t>
        <a:bodyPr/>
        <a:lstStyle/>
        <a:p>
          <a:endParaRPr lang="en-US"/>
        </a:p>
      </dgm:t>
    </dgm:pt>
    <dgm:pt modelId="{2D51CA7D-24AD-49BC-A719-007024E1A56C}">
      <dgm:prSet/>
      <dgm:spPr/>
      <dgm:t>
        <a:bodyPr/>
        <a:lstStyle/>
        <a:p>
          <a:r>
            <a:rPr lang="fi-FI" b="0" i="0"/>
            <a:t>merkityksellisten elämysten kokeminen, mahdollisuus mielihyvän kokemuksiin</a:t>
          </a:r>
          <a:endParaRPr lang="en-US"/>
        </a:p>
      </dgm:t>
    </dgm:pt>
    <dgm:pt modelId="{770AEF6A-7801-49D0-90D2-93B7A883A33D}" type="parTrans" cxnId="{91933840-A186-450D-B034-5798E869EE65}">
      <dgm:prSet/>
      <dgm:spPr/>
      <dgm:t>
        <a:bodyPr/>
        <a:lstStyle/>
        <a:p>
          <a:endParaRPr lang="en-US"/>
        </a:p>
      </dgm:t>
    </dgm:pt>
    <dgm:pt modelId="{D8B40AD6-6C6A-4A59-AF60-C27A7A7C2973}" type="sibTrans" cxnId="{91933840-A186-450D-B034-5798E869EE65}">
      <dgm:prSet/>
      <dgm:spPr/>
      <dgm:t>
        <a:bodyPr/>
        <a:lstStyle/>
        <a:p>
          <a:endParaRPr lang="en-US"/>
        </a:p>
      </dgm:t>
    </dgm:pt>
    <dgm:pt modelId="{7B938614-0204-4A35-9F50-D27129F834B3}">
      <dgm:prSet/>
      <dgm:spPr/>
      <dgm:t>
        <a:bodyPr/>
        <a:lstStyle/>
        <a:p>
          <a:r>
            <a:rPr lang="fi-FI" b="0" i="0"/>
            <a:t>odotettavaa ja muisteltavaa</a:t>
          </a:r>
          <a:endParaRPr lang="en-US"/>
        </a:p>
      </dgm:t>
    </dgm:pt>
    <dgm:pt modelId="{D0C004C8-8292-48F0-9D37-CAF955F3535B}" type="parTrans" cxnId="{AD639301-3D92-4F46-A2A7-85E5A34B47AA}">
      <dgm:prSet/>
      <dgm:spPr/>
      <dgm:t>
        <a:bodyPr/>
        <a:lstStyle/>
        <a:p>
          <a:endParaRPr lang="en-US"/>
        </a:p>
      </dgm:t>
    </dgm:pt>
    <dgm:pt modelId="{2FB340A8-C956-4CC9-ACCE-6BD19336662F}" type="sibTrans" cxnId="{AD639301-3D92-4F46-A2A7-85E5A34B47AA}">
      <dgm:prSet/>
      <dgm:spPr/>
      <dgm:t>
        <a:bodyPr/>
        <a:lstStyle/>
        <a:p>
          <a:endParaRPr lang="en-US"/>
        </a:p>
      </dgm:t>
    </dgm:pt>
    <dgm:pt modelId="{C7521E00-F836-477C-BBC9-5E43C1E7B52F}">
      <dgm:prSet/>
      <dgm:spPr/>
      <dgm:t>
        <a:bodyPr/>
        <a:lstStyle/>
        <a:p>
          <a:r>
            <a:rPr lang="fi-FI" b="0" i="0"/>
            <a:t>menetettyjen kykyjen kompensoituminen</a:t>
          </a:r>
          <a:endParaRPr lang="en-US"/>
        </a:p>
      </dgm:t>
    </dgm:pt>
    <dgm:pt modelId="{886C0356-628C-417A-926B-61877FC2942D}" type="parTrans" cxnId="{4597E8DD-306C-4CA4-AA63-35222D5FEF2A}">
      <dgm:prSet/>
      <dgm:spPr/>
      <dgm:t>
        <a:bodyPr/>
        <a:lstStyle/>
        <a:p>
          <a:endParaRPr lang="en-US"/>
        </a:p>
      </dgm:t>
    </dgm:pt>
    <dgm:pt modelId="{0100ADB2-E4F9-46F5-AAFE-D73411BE4C8C}" type="sibTrans" cxnId="{4597E8DD-306C-4CA4-AA63-35222D5FEF2A}">
      <dgm:prSet/>
      <dgm:spPr/>
      <dgm:t>
        <a:bodyPr/>
        <a:lstStyle/>
        <a:p>
          <a:endParaRPr lang="en-US"/>
        </a:p>
      </dgm:t>
    </dgm:pt>
    <dgm:pt modelId="{42DF3522-808E-417E-A8AD-78EF7D00FCD2}">
      <dgm:prSet/>
      <dgm:spPr/>
      <dgm:t>
        <a:bodyPr/>
        <a:lstStyle/>
        <a:p>
          <a:r>
            <a:rPr lang="fi-FI" b="0" i="0"/>
            <a:t>jäljellä olevien kykyjen käyttö</a:t>
          </a:r>
          <a:endParaRPr lang="en-US"/>
        </a:p>
      </dgm:t>
    </dgm:pt>
    <dgm:pt modelId="{603947E5-4F07-4FB8-9560-67D27FA0538D}" type="parTrans" cxnId="{07C85EDF-6516-4B43-A6D8-02F6B24D254A}">
      <dgm:prSet/>
      <dgm:spPr/>
      <dgm:t>
        <a:bodyPr/>
        <a:lstStyle/>
        <a:p>
          <a:endParaRPr lang="en-US"/>
        </a:p>
      </dgm:t>
    </dgm:pt>
    <dgm:pt modelId="{444E4687-36C3-4CBF-8328-25646D31D029}" type="sibTrans" cxnId="{07C85EDF-6516-4B43-A6D8-02F6B24D254A}">
      <dgm:prSet/>
      <dgm:spPr/>
      <dgm:t>
        <a:bodyPr/>
        <a:lstStyle/>
        <a:p>
          <a:endParaRPr lang="en-US"/>
        </a:p>
      </dgm:t>
    </dgm:pt>
    <dgm:pt modelId="{E63C84E7-6885-4CAA-BA37-868D1428E23D}">
      <dgm:prSet/>
      <dgm:spPr/>
      <dgm:t>
        <a:bodyPr/>
        <a:lstStyle/>
        <a:p>
          <a:r>
            <a:rPr lang="fi-FI" b="0" i="0"/>
            <a:t>huomion suuntaaminen sairauksien ja menetysten sijaan positiivisiin asioihin</a:t>
          </a:r>
          <a:endParaRPr lang="en-US"/>
        </a:p>
      </dgm:t>
    </dgm:pt>
    <dgm:pt modelId="{E252091B-2CB3-47B8-83CF-8D485840DD64}" type="parTrans" cxnId="{03429F0F-D888-416E-8D56-8F8FBE2D0FFD}">
      <dgm:prSet/>
      <dgm:spPr/>
      <dgm:t>
        <a:bodyPr/>
        <a:lstStyle/>
        <a:p>
          <a:endParaRPr lang="en-US"/>
        </a:p>
      </dgm:t>
    </dgm:pt>
    <dgm:pt modelId="{FDB727E5-4511-462F-8450-9575312CF53F}" type="sibTrans" cxnId="{03429F0F-D888-416E-8D56-8F8FBE2D0FFD}">
      <dgm:prSet/>
      <dgm:spPr/>
      <dgm:t>
        <a:bodyPr/>
        <a:lstStyle/>
        <a:p>
          <a:endParaRPr lang="en-US"/>
        </a:p>
      </dgm:t>
    </dgm:pt>
    <dgm:pt modelId="{E22A4E29-076F-4915-B804-E8F071583774}">
      <dgm:prSet/>
      <dgm:spPr/>
      <dgm:t>
        <a:bodyPr/>
        <a:lstStyle/>
        <a:p>
          <a:r>
            <a:rPr lang="fi-FI" b="0" i="0"/>
            <a:t>onnistumisten ja omanarvon tunteiden kokeminen</a:t>
          </a:r>
          <a:endParaRPr lang="en-US"/>
        </a:p>
      </dgm:t>
    </dgm:pt>
    <dgm:pt modelId="{B9FC646A-9EF9-478F-B74E-0D2654966C88}" type="parTrans" cxnId="{CBE76D33-7C37-40B2-BEF9-E6908A98CD35}">
      <dgm:prSet/>
      <dgm:spPr/>
      <dgm:t>
        <a:bodyPr/>
        <a:lstStyle/>
        <a:p>
          <a:endParaRPr lang="en-US"/>
        </a:p>
      </dgm:t>
    </dgm:pt>
    <dgm:pt modelId="{17229D94-B482-467F-A457-E16309966231}" type="sibTrans" cxnId="{CBE76D33-7C37-40B2-BEF9-E6908A98CD35}">
      <dgm:prSet/>
      <dgm:spPr/>
      <dgm:t>
        <a:bodyPr/>
        <a:lstStyle/>
        <a:p>
          <a:endParaRPr lang="en-US"/>
        </a:p>
      </dgm:t>
    </dgm:pt>
    <dgm:pt modelId="{68749F36-C5BC-4A7A-88E3-68CC577DD89D}" type="pres">
      <dgm:prSet presAssocID="{1CDD95E1-28A3-4507-8B9C-53B5C88310C6}" presName="linear" presStyleCnt="0">
        <dgm:presLayoutVars>
          <dgm:animLvl val="lvl"/>
          <dgm:resizeHandles val="exact"/>
        </dgm:presLayoutVars>
      </dgm:prSet>
      <dgm:spPr/>
    </dgm:pt>
    <dgm:pt modelId="{AE9FD717-BE49-4BFE-8F3D-434A3A006A49}" type="pres">
      <dgm:prSet presAssocID="{B9FCC9F2-1B8F-4B0A-95CD-E1C709A90B4A}" presName="parentText" presStyleLbl="node1" presStyleIdx="0" presStyleCnt="7">
        <dgm:presLayoutVars>
          <dgm:chMax val="0"/>
          <dgm:bulletEnabled val="1"/>
        </dgm:presLayoutVars>
      </dgm:prSet>
      <dgm:spPr/>
    </dgm:pt>
    <dgm:pt modelId="{F8DD78AF-BFAF-48B3-93FE-265175C59CC1}" type="pres">
      <dgm:prSet presAssocID="{B25B6971-3DB4-4495-8EB7-F217F9E44B39}" presName="spacer" presStyleCnt="0"/>
      <dgm:spPr/>
    </dgm:pt>
    <dgm:pt modelId="{B5CA8713-3CB2-43B2-89A7-4A4C38FF4607}" type="pres">
      <dgm:prSet presAssocID="{2D51CA7D-24AD-49BC-A719-007024E1A56C}" presName="parentText" presStyleLbl="node1" presStyleIdx="1" presStyleCnt="7">
        <dgm:presLayoutVars>
          <dgm:chMax val="0"/>
          <dgm:bulletEnabled val="1"/>
        </dgm:presLayoutVars>
      </dgm:prSet>
      <dgm:spPr/>
    </dgm:pt>
    <dgm:pt modelId="{7DE9A0B7-FF66-4EBE-AE98-7854EBE0EA89}" type="pres">
      <dgm:prSet presAssocID="{D8B40AD6-6C6A-4A59-AF60-C27A7A7C2973}" presName="spacer" presStyleCnt="0"/>
      <dgm:spPr/>
    </dgm:pt>
    <dgm:pt modelId="{62D49459-3BD0-4B62-9CF2-0774D35DF298}" type="pres">
      <dgm:prSet presAssocID="{7B938614-0204-4A35-9F50-D27129F834B3}" presName="parentText" presStyleLbl="node1" presStyleIdx="2" presStyleCnt="7">
        <dgm:presLayoutVars>
          <dgm:chMax val="0"/>
          <dgm:bulletEnabled val="1"/>
        </dgm:presLayoutVars>
      </dgm:prSet>
      <dgm:spPr/>
    </dgm:pt>
    <dgm:pt modelId="{72B7E514-3F5A-4F30-A01D-338A1E5896F7}" type="pres">
      <dgm:prSet presAssocID="{2FB340A8-C956-4CC9-ACCE-6BD19336662F}" presName="spacer" presStyleCnt="0"/>
      <dgm:spPr/>
    </dgm:pt>
    <dgm:pt modelId="{51B785A1-A4A9-43DC-9179-2F707FC3CA79}" type="pres">
      <dgm:prSet presAssocID="{C7521E00-F836-477C-BBC9-5E43C1E7B52F}" presName="parentText" presStyleLbl="node1" presStyleIdx="3" presStyleCnt="7">
        <dgm:presLayoutVars>
          <dgm:chMax val="0"/>
          <dgm:bulletEnabled val="1"/>
        </dgm:presLayoutVars>
      </dgm:prSet>
      <dgm:spPr/>
    </dgm:pt>
    <dgm:pt modelId="{F9AE43B4-2005-4BA9-A9A7-BC4308966F65}" type="pres">
      <dgm:prSet presAssocID="{0100ADB2-E4F9-46F5-AAFE-D73411BE4C8C}" presName="spacer" presStyleCnt="0"/>
      <dgm:spPr/>
    </dgm:pt>
    <dgm:pt modelId="{0721B9B1-0342-4430-ACE7-2431327760BA}" type="pres">
      <dgm:prSet presAssocID="{42DF3522-808E-417E-A8AD-78EF7D00FCD2}" presName="parentText" presStyleLbl="node1" presStyleIdx="4" presStyleCnt="7">
        <dgm:presLayoutVars>
          <dgm:chMax val="0"/>
          <dgm:bulletEnabled val="1"/>
        </dgm:presLayoutVars>
      </dgm:prSet>
      <dgm:spPr/>
    </dgm:pt>
    <dgm:pt modelId="{EAF44CCA-13C9-42F9-A8A3-8C6E4D48528A}" type="pres">
      <dgm:prSet presAssocID="{444E4687-36C3-4CBF-8328-25646D31D029}" presName="spacer" presStyleCnt="0"/>
      <dgm:spPr/>
    </dgm:pt>
    <dgm:pt modelId="{9C6F88D9-B8AB-4974-AC4C-6B36341CB752}" type="pres">
      <dgm:prSet presAssocID="{E63C84E7-6885-4CAA-BA37-868D1428E23D}" presName="parentText" presStyleLbl="node1" presStyleIdx="5" presStyleCnt="7">
        <dgm:presLayoutVars>
          <dgm:chMax val="0"/>
          <dgm:bulletEnabled val="1"/>
        </dgm:presLayoutVars>
      </dgm:prSet>
      <dgm:spPr/>
    </dgm:pt>
    <dgm:pt modelId="{24A46BEA-13B7-4283-8391-37D4C23629F5}" type="pres">
      <dgm:prSet presAssocID="{FDB727E5-4511-462F-8450-9575312CF53F}" presName="spacer" presStyleCnt="0"/>
      <dgm:spPr/>
    </dgm:pt>
    <dgm:pt modelId="{5629877C-5F3A-42C5-A72F-7095DC494F75}" type="pres">
      <dgm:prSet presAssocID="{E22A4E29-076F-4915-B804-E8F071583774}" presName="parentText" presStyleLbl="node1" presStyleIdx="6" presStyleCnt="7">
        <dgm:presLayoutVars>
          <dgm:chMax val="0"/>
          <dgm:bulletEnabled val="1"/>
        </dgm:presLayoutVars>
      </dgm:prSet>
      <dgm:spPr/>
    </dgm:pt>
  </dgm:ptLst>
  <dgm:cxnLst>
    <dgm:cxn modelId="{AD639301-3D92-4F46-A2A7-85E5A34B47AA}" srcId="{1CDD95E1-28A3-4507-8B9C-53B5C88310C6}" destId="{7B938614-0204-4A35-9F50-D27129F834B3}" srcOrd="2" destOrd="0" parTransId="{D0C004C8-8292-48F0-9D37-CAF955F3535B}" sibTransId="{2FB340A8-C956-4CC9-ACCE-6BD19336662F}"/>
    <dgm:cxn modelId="{03429F0F-D888-416E-8D56-8F8FBE2D0FFD}" srcId="{1CDD95E1-28A3-4507-8B9C-53B5C88310C6}" destId="{E63C84E7-6885-4CAA-BA37-868D1428E23D}" srcOrd="5" destOrd="0" parTransId="{E252091B-2CB3-47B8-83CF-8D485840DD64}" sibTransId="{FDB727E5-4511-462F-8450-9575312CF53F}"/>
    <dgm:cxn modelId="{CBE76D33-7C37-40B2-BEF9-E6908A98CD35}" srcId="{1CDD95E1-28A3-4507-8B9C-53B5C88310C6}" destId="{E22A4E29-076F-4915-B804-E8F071583774}" srcOrd="6" destOrd="0" parTransId="{B9FC646A-9EF9-478F-B74E-0D2654966C88}" sibTransId="{17229D94-B482-467F-A457-E16309966231}"/>
    <dgm:cxn modelId="{91933840-A186-450D-B034-5798E869EE65}" srcId="{1CDD95E1-28A3-4507-8B9C-53B5C88310C6}" destId="{2D51CA7D-24AD-49BC-A719-007024E1A56C}" srcOrd="1" destOrd="0" parTransId="{770AEF6A-7801-49D0-90D2-93B7A883A33D}" sibTransId="{D8B40AD6-6C6A-4A59-AF60-C27A7A7C2973}"/>
    <dgm:cxn modelId="{565A2C41-A4F4-4865-8426-977CBF9FCD64}" type="presOf" srcId="{E22A4E29-076F-4915-B804-E8F071583774}" destId="{5629877C-5F3A-42C5-A72F-7095DC494F75}" srcOrd="0" destOrd="0" presId="urn:microsoft.com/office/officeart/2005/8/layout/vList2"/>
    <dgm:cxn modelId="{49C03C48-ADF4-4624-8218-10EE73477B29}" type="presOf" srcId="{1CDD95E1-28A3-4507-8B9C-53B5C88310C6}" destId="{68749F36-C5BC-4A7A-88E3-68CC577DD89D}" srcOrd="0" destOrd="0" presId="urn:microsoft.com/office/officeart/2005/8/layout/vList2"/>
    <dgm:cxn modelId="{8AF6D758-BC90-4F9C-906B-07146FA46E57}" type="presOf" srcId="{7B938614-0204-4A35-9F50-D27129F834B3}" destId="{62D49459-3BD0-4B62-9CF2-0774D35DF298}" srcOrd="0" destOrd="0" presId="urn:microsoft.com/office/officeart/2005/8/layout/vList2"/>
    <dgm:cxn modelId="{87943091-D250-4A4B-A7B9-12080C9EF464}" type="presOf" srcId="{B9FCC9F2-1B8F-4B0A-95CD-E1C709A90B4A}" destId="{AE9FD717-BE49-4BFE-8F3D-434A3A006A49}" srcOrd="0" destOrd="0" presId="urn:microsoft.com/office/officeart/2005/8/layout/vList2"/>
    <dgm:cxn modelId="{5DDAEDA3-7E0C-4988-94B1-D6D83166BF6D}" type="presOf" srcId="{2D51CA7D-24AD-49BC-A719-007024E1A56C}" destId="{B5CA8713-3CB2-43B2-89A7-4A4C38FF4607}" srcOrd="0" destOrd="0" presId="urn:microsoft.com/office/officeart/2005/8/layout/vList2"/>
    <dgm:cxn modelId="{CB86A2D1-4DEE-4E40-8251-BB8BD6CF7A54}" srcId="{1CDD95E1-28A3-4507-8B9C-53B5C88310C6}" destId="{B9FCC9F2-1B8F-4B0A-95CD-E1C709A90B4A}" srcOrd="0" destOrd="0" parTransId="{3B3893C3-87CD-4FB8-B57C-6022E339DBAA}" sibTransId="{B25B6971-3DB4-4495-8EB7-F217F9E44B39}"/>
    <dgm:cxn modelId="{8BD9B6DC-1465-400A-A9E4-6206917A1284}" type="presOf" srcId="{C7521E00-F836-477C-BBC9-5E43C1E7B52F}" destId="{51B785A1-A4A9-43DC-9179-2F707FC3CA79}" srcOrd="0" destOrd="0" presId="urn:microsoft.com/office/officeart/2005/8/layout/vList2"/>
    <dgm:cxn modelId="{4597E8DD-306C-4CA4-AA63-35222D5FEF2A}" srcId="{1CDD95E1-28A3-4507-8B9C-53B5C88310C6}" destId="{C7521E00-F836-477C-BBC9-5E43C1E7B52F}" srcOrd="3" destOrd="0" parTransId="{886C0356-628C-417A-926B-61877FC2942D}" sibTransId="{0100ADB2-E4F9-46F5-AAFE-D73411BE4C8C}"/>
    <dgm:cxn modelId="{07C85EDF-6516-4B43-A6D8-02F6B24D254A}" srcId="{1CDD95E1-28A3-4507-8B9C-53B5C88310C6}" destId="{42DF3522-808E-417E-A8AD-78EF7D00FCD2}" srcOrd="4" destOrd="0" parTransId="{603947E5-4F07-4FB8-9560-67D27FA0538D}" sibTransId="{444E4687-36C3-4CBF-8328-25646D31D029}"/>
    <dgm:cxn modelId="{BA35BEE6-1407-487F-A484-B99475FD86B7}" type="presOf" srcId="{E63C84E7-6885-4CAA-BA37-868D1428E23D}" destId="{9C6F88D9-B8AB-4974-AC4C-6B36341CB752}" srcOrd="0" destOrd="0" presId="urn:microsoft.com/office/officeart/2005/8/layout/vList2"/>
    <dgm:cxn modelId="{11C805FC-F6F5-4B9C-9098-169CEE331A3A}" type="presOf" srcId="{42DF3522-808E-417E-A8AD-78EF7D00FCD2}" destId="{0721B9B1-0342-4430-ACE7-2431327760BA}" srcOrd="0" destOrd="0" presId="urn:microsoft.com/office/officeart/2005/8/layout/vList2"/>
    <dgm:cxn modelId="{82BC8CE9-51F5-40DB-8BE4-F70E7979C012}" type="presParOf" srcId="{68749F36-C5BC-4A7A-88E3-68CC577DD89D}" destId="{AE9FD717-BE49-4BFE-8F3D-434A3A006A49}" srcOrd="0" destOrd="0" presId="urn:microsoft.com/office/officeart/2005/8/layout/vList2"/>
    <dgm:cxn modelId="{66DDD304-6F5F-4119-8AF5-F31DFF809945}" type="presParOf" srcId="{68749F36-C5BC-4A7A-88E3-68CC577DD89D}" destId="{F8DD78AF-BFAF-48B3-93FE-265175C59CC1}" srcOrd="1" destOrd="0" presId="urn:microsoft.com/office/officeart/2005/8/layout/vList2"/>
    <dgm:cxn modelId="{BA80B99A-CA1B-409C-AC12-567EA3A1870E}" type="presParOf" srcId="{68749F36-C5BC-4A7A-88E3-68CC577DD89D}" destId="{B5CA8713-3CB2-43B2-89A7-4A4C38FF4607}" srcOrd="2" destOrd="0" presId="urn:microsoft.com/office/officeart/2005/8/layout/vList2"/>
    <dgm:cxn modelId="{71A40E9E-5DFB-4103-9DA2-B37B79D73098}" type="presParOf" srcId="{68749F36-C5BC-4A7A-88E3-68CC577DD89D}" destId="{7DE9A0B7-FF66-4EBE-AE98-7854EBE0EA89}" srcOrd="3" destOrd="0" presId="urn:microsoft.com/office/officeart/2005/8/layout/vList2"/>
    <dgm:cxn modelId="{53BEE22B-09A8-4740-8290-20A180E06B76}" type="presParOf" srcId="{68749F36-C5BC-4A7A-88E3-68CC577DD89D}" destId="{62D49459-3BD0-4B62-9CF2-0774D35DF298}" srcOrd="4" destOrd="0" presId="urn:microsoft.com/office/officeart/2005/8/layout/vList2"/>
    <dgm:cxn modelId="{B26BB8AB-8DEA-47B5-AAC2-DDB468C99009}" type="presParOf" srcId="{68749F36-C5BC-4A7A-88E3-68CC577DD89D}" destId="{72B7E514-3F5A-4F30-A01D-338A1E5896F7}" srcOrd="5" destOrd="0" presId="urn:microsoft.com/office/officeart/2005/8/layout/vList2"/>
    <dgm:cxn modelId="{F7B875C9-C8D9-4260-9202-4199A922442B}" type="presParOf" srcId="{68749F36-C5BC-4A7A-88E3-68CC577DD89D}" destId="{51B785A1-A4A9-43DC-9179-2F707FC3CA79}" srcOrd="6" destOrd="0" presId="urn:microsoft.com/office/officeart/2005/8/layout/vList2"/>
    <dgm:cxn modelId="{CB26429D-9C4B-4A8B-8A9D-DD41CD690D06}" type="presParOf" srcId="{68749F36-C5BC-4A7A-88E3-68CC577DD89D}" destId="{F9AE43B4-2005-4BA9-A9A7-BC4308966F65}" srcOrd="7" destOrd="0" presId="urn:microsoft.com/office/officeart/2005/8/layout/vList2"/>
    <dgm:cxn modelId="{38DED36F-A5DA-43D1-AA57-86D20D79AA37}" type="presParOf" srcId="{68749F36-C5BC-4A7A-88E3-68CC577DD89D}" destId="{0721B9B1-0342-4430-ACE7-2431327760BA}" srcOrd="8" destOrd="0" presId="urn:microsoft.com/office/officeart/2005/8/layout/vList2"/>
    <dgm:cxn modelId="{0F7B747A-D421-4A37-844C-1E83C526E06D}" type="presParOf" srcId="{68749F36-C5BC-4A7A-88E3-68CC577DD89D}" destId="{EAF44CCA-13C9-42F9-A8A3-8C6E4D48528A}" srcOrd="9" destOrd="0" presId="urn:microsoft.com/office/officeart/2005/8/layout/vList2"/>
    <dgm:cxn modelId="{F815336E-B786-47DF-B52B-9D0A35E0753D}" type="presParOf" srcId="{68749F36-C5BC-4A7A-88E3-68CC577DD89D}" destId="{9C6F88D9-B8AB-4974-AC4C-6B36341CB752}" srcOrd="10" destOrd="0" presId="urn:microsoft.com/office/officeart/2005/8/layout/vList2"/>
    <dgm:cxn modelId="{2D731481-512A-4605-B71E-AEF24CFED2B0}" type="presParOf" srcId="{68749F36-C5BC-4A7A-88E3-68CC577DD89D}" destId="{24A46BEA-13B7-4283-8391-37D4C23629F5}" srcOrd="11" destOrd="0" presId="urn:microsoft.com/office/officeart/2005/8/layout/vList2"/>
    <dgm:cxn modelId="{44B94F95-23C7-4646-8338-6F7EE5E0CD3A}" type="presParOf" srcId="{68749F36-C5BC-4A7A-88E3-68CC577DD89D}" destId="{5629877C-5F3A-42C5-A72F-7095DC494F75}"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DD27E32-7E5E-4663-BE02-1A93478E56C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F0A3827-F6F8-4B88-865B-0FB2C716BF00}">
      <dgm:prSet/>
      <dgm:spPr/>
      <dgm:t>
        <a:bodyPr/>
        <a:lstStyle/>
        <a:p>
          <a:r>
            <a:rPr lang="fi-FI" b="0" i="0"/>
            <a:t>hoito- ja hoivatyön auttamistilanteissa arkisen työn lomassa.</a:t>
          </a:r>
          <a:endParaRPr lang="en-US"/>
        </a:p>
      </dgm:t>
    </dgm:pt>
    <dgm:pt modelId="{E0C9DDC4-6141-49D7-AF80-205CACFA44E5}" type="parTrans" cxnId="{8D60F193-215D-408E-81B2-992CC3097D73}">
      <dgm:prSet/>
      <dgm:spPr/>
      <dgm:t>
        <a:bodyPr/>
        <a:lstStyle/>
        <a:p>
          <a:endParaRPr lang="en-US"/>
        </a:p>
      </dgm:t>
    </dgm:pt>
    <dgm:pt modelId="{6739DA20-A8B7-487A-B885-621D5C511430}" type="sibTrans" cxnId="{8D60F193-215D-408E-81B2-992CC3097D73}">
      <dgm:prSet/>
      <dgm:spPr/>
      <dgm:t>
        <a:bodyPr/>
        <a:lstStyle/>
        <a:p>
          <a:endParaRPr lang="en-US"/>
        </a:p>
      </dgm:t>
    </dgm:pt>
    <dgm:pt modelId="{9503CC52-80FF-4A6D-90BB-D93C87B4BBCB}">
      <dgm:prSet/>
      <dgm:spPr/>
      <dgm:t>
        <a:bodyPr/>
        <a:lstStyle/>
        <a:p>
          <a:r>
            <a:rPr lang="fi-FI" b="0" i="0"/>
            <a:t>yhteisön luonnollisessa toiminnassa synnyttäen positiivisen virikeympäristön.</a:t>
          </a:r>
          <a:endParaRPr lang="en-US"/>
        </a:p>
      </dgm:t>
    </dgm:pt>
    <dgm:pt modelId="{E8917D3E-8CFA-45A6-BB96-F1DB3D36CB83}" type="parTrans" cxnId="{189CABD5-6A09-4A7D-9399-5FDD9F591FE5}">
      <dgm:prSet/>
      <dgm:spPr/>
      <dgm:t>
        <a:bodyPr/>
        <a:lstStyle/>
        <a:p>
          <a:endParaRPr lang="en-US"/>
        </a:p>
      </dgm:t>
    </dgm:pt>
    <dgm:pt modelId="{EDB9CEEB-7964-4E9F-8400-653ECBB7C184}" type="sibTrans" cxnId="{189CABD5-6A09-4A7D-9399-5FDD9F591FE5}">
      <dgm:prSet/>
      <dgm:spPr/>
      <dgm:t>
        <a:bodyPr/>
        <a:lstStyle/>
        <a:p>
          <a:endParaRPr lang="en-US"/>
        </a:p>
      </dgm:t>
    </dgm:pt>
    <dgm:pt modelId="{8D8E88B4-1F47-41E9-AFE2-9BE0914CC7C6}">
      <dgm:prSet/>
      <dgm:spPr/>
      <dgm:t>
        <a:bodyPr/>
        <a:lstStyle/>
        <a:p>
          <a:r>
            <a:rPr lang="fi-FI" b="0" i="0"/>
            <a:t>tuokioissa, jotka voivat olla kertaluotoisia tai toistuvia. Ne eivät vaadi etukäteissuunnitelmaa ja niiden kesto voi olla vaihteleva. Tuokiot ovat usein spontaanisti syntyviä ja luovat tehokkaasti normaalin elämän ilmapiiriä.</a:t>
          </a:r>
          <a:endParaRPr lang="en-US"/>
        </a:p>
      </dgm:t>
    </dgm:pt>
    <dgm:pt modelId="{1FCF19E9-E725-43FC-BD0D-1379B457C764}" type="parTrans" cxnId="{7EE01569-A5A7-4AD0-9FE3-0FD80DEB09A8}">
      <dgm:prSet/>
      <dgm:spPr/>
      <dgm:t>
        <a:bodyPr/>
        <a:lstStyle/>
        <a:p>
          <a:endParaRPr lang="en-US"/>
        </a:p>
      </dgm:t>
    </dgm:pt>
    <dgm:pt modelId="{7EA1392E-9286-440E-B3AE-AD099C964E96}" type="sibTrans" cxnId="{7EE01569-A5A7-4AD0-9FE3-0FD80DEB09A8}">
      <dgm:prSet/>
      <dgm:spPr/>
      <dgm:t>
        <a:bodyPr/>
        <a:lstStyle/>
        <a:p>
          <a:endParaRPr lang="en-US"/>
        </a:p>
      </dgm:t>
    </dgm:pt>
    <dgm:pt modelId="{F373A351-1FE4-4FF3-84CB-8DA44EE187B0}">
      <dgm:prSet/>
      <dgm:spPr/>
      <dgm:t>
        <a:bodyPr/>
        <a:lstStyle/>
        <a:p>
          <a:r>
            <a:rPr lang="fi-FI" b="0" i="0"/>
            <a:t>tavoitteellisissa ryhmissä, jotka kokoontuvat säännöllisesti sovitun ajan ja tietyn ajanjakson.</a:t>
          </a:r>
          <a:endParaRPr lang="en-US"/>
        </a:p>
      </dgm:t>
    </dgm:pt>
    <dgm:pt modelId="{EECA3D19-2A8B-4B8C-AD6F-4558B1013E5C}" type="parTrans" cxnId="{8A8B78A3-FFAF-4019-A59C-D3894861AC1C}">
      <dgm:prSet/>
      <dgm:spPr/>
      <dgm:t>
        <a:bodyPr/>
        <a:lstStyle/>
        <a:p>
          <a:endParaRPr lang="en-US"/>
        </a:p>
      </dgm:t>
    </dgm:pt>
    <dgm:pt modelId="{F1DCF06B-3D5F-4A7B-B730-3717589B04C8}" type="sibTrans" cxnId="{8A8B78A3-FFAF-4019-A59C-D3894861AC1C}">
      <dgm:prSet/>
      <dgm:spPr/>
      <dgm:t>
        <a:bodyPr/>
        <a:lstStyle/>
        <a:p>
          <a:endParaRPr lang="en-US"/>
        </a:p>
      </dgm:t>
    </dgm:pt>
    <dgm:pt modelId="{A1DB57CD-FCA0-4D9A-806C-BF2F6280A5DF}">
      <dgm:prSet/>
      <dgm:spPr/>
      <dgm:t>
        <a:bodyPr/>
        <a:lstStyle/>
        <a:p>
          <a:r>
            <a:rPr lang="fi-FI" b="0" i="0"/>
            <a:t>organisoidussa viriketapahtumassa </a:t>
          </a:r>
          <a:endParaRPr lang="en-US"/>
        </a:p>
      </dgm:t>
    </dgm:pt>
    <dgm:pt modelId="{64A3C1C2-BDCC-4B6D-BA4F-B391FD7FD539}" type="parTrans" cxnId="{AFB4D11B-A713-4C3D-9170-34BC15895795}">
      <dgm:prSet/>
      <dgm:spPr/>
      <dgm:t>
        <a:bodyPr/>
        <a:lstStyle/>
        <a:p>
          <a:endParaRPr lang="en-US"/>
        </a:p>
      </dgm:t>
    </dgm:pt>
    <dgm:pt modelId="{52C7F0C8-7B5B-4D92-A291-FEC191195AD3}" type="sibTrans" cxnId="{AFB4D11B-A713-4C3D-9170-34BC15895795}">
      <dgm:prSet/>
      <dgm:spPr/>
      <dgm:t>
        <a:bodyPr/>
        <a:lstStyle/>
        <a:p>
          <a:endParaRPr lang="en-US"/>
        </a:p>
      </dgm:t>
    </dgm:pt>
    <dgm:pt modelId="{9B82F68D-0001-4C4D-A886-13F3990D3A5F}" type="pres">
      <dgm:prSet presAssocID="{ADD27E32-7E5E-4663-BE02-1A93478E56C6}" presName="root" presStyleCnt="0">
        <dgm:presLayoutVars>
          <dgm:dir/>
          <dgm:resizeHandles val="exact"/>
        </dgm:presLayoutVars>
      </dgm:prSet>
      <dgm:spPr/>
    </dgm:pt>
    <dgm:pt modelId="{14C19B38-C58C-455A-9D2D-CAB8C35F1FFE}" type="pres">
      <dgm:prSet presAssocID="{9F0A3827-F6F8-4B88-865B-0FB2C716BF00}" presName="compNode" presStyleCnt="0"/>
      <dgm:spPr/>
    </dgm:pt>
    <dgm:pt modelId="{6F8E4A08-0B18-4847-BEDA-C8587B7A6644}" type="pres">
      <dgm:prSet presAssocID="{9F0A3827-F6F8-4B88-865B-0FB2C716BF00}" presName="bgRect" presStyleLbl="bgShp" presStyleIdx="0" presStyleCnt="5"/>
      <dgm:spPr/>
    </dgm:pt>
    <dgm:pt modelId="{A4CE3B81-88CA-461F-AA7F-8893EA09F434}" type="pres">
      <dgm:prSet presAssocID="{9F0A3827-F6F8-4B88-865B-0FB2C716BF00}"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ääkäri"/>
        </a:ext>
      </dgm:extLst>
    </dgm:pt>
    <dgm:pt modelId="{588685CC-D415-4A50-A26B-605034C54F15}" type="pres">
      <dgm:prSet presAssocID="{9F0A3827-F6F8-4B88-865B-0FB2C716BF00}" presName="spaceRect" presStyleCnt="0"/>
      <dgm:spPr/>
    </dgm:pt>
    <dgm:pt modelId="{EC666310-A0A8-4F44-B1A5-988C82AB2FBE}" type="pres">
      <dgm:prSet presAssocID="{9F0A3827-F6F8-4B88-865B-0FB2C716BF00}" presName="parTx" presStyleLbl="revTx" presStyleIdx="0" presStyleCnt="5">
        <dgm:presLayoutVars>
          <dgm:chMax val="0"/>
          <dgm:chPref val="0"/>
        </dgm:presLayoutVars>
      </dgm:prSet>
      <dgm:spPr/>
    </dgm:pt>
    <dgm:pt modelId="{F682FD2B-73A9-4324-A0FA-69F3045A8585}" type="pres">
      <dgm:prSet presAssocID="{6739DA20-A8B7-487A-B885-621D5C511430}" presName="sibTrans" presStyleCnt="0"/>
      <dgm:spPr/>
    </dgm:pt>
    <dgm:pt modelId="{C6DACBE1-9AA5-4833-B626-778D5B650542}" type="pres">
      <dgm:prSet presAssocID="{9503CC52-80FF-4A6D-90BB-D93C87B4BBCB}" presName="compNode" presStyleCnt="0"/>
      <dgm:spPr/>
    </dgm:pt>
    <dgm:pt modelId="{C5C79D08-4104-4DCF-A959-E8FBCE806098}" type="pres">
      <dgm:prSet presAssocID="{9503CC52-80FF-4A6D-90BB-D93C87B4BBCB}" presName="bgRect" presStyleLbl="bgShp" presStyleIdx="1" presStyleCnt="5"/>
      <dgm:spPr/>
    </dgm:pt>
    <dgm:pt modelId="{47FBE6E4-1A3A-4BEC-A853-F003759497F0}" type="pres">
      <dgm:prSet presAssocID="{9503CC52-80FF-4A6D-90BB-D93C87B4BBCB}"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ocial Network"/>
        </a:ext>
      </dgm:extLst>
    </dgm:pt>
    <dgm:pt modelId="{31387A19-0CFE-4DD9-A1F4-452CEBE20526}" type="pres">
      <dgm:prSet presAssocID="{9503CC52-80FF-4A6D-90BB-D93C87B4BBCB}" presName="spaceRect" presStyleCnt="0"/>
      <dgm:spPr/>
    </dgm:pt>
    <dgm:pt modelId="{2AC0F3AE-CE9B-4D73-B796-51FEF36D4C7D}" type="pres">
      <dgm:prSet presAssocID="{9503CC52-80FF-4A6D-90BB-D93C87B4BBCB}" presName="parTx" presStyleLbl="revTx" presStyleIdx="1" presStyleCnt="5">
        <dgm:presLayoutVars>
          <dgm:chMax val="0"/>
          <dgm:chPref val="0"/>
        </dgm:presLayoutVars>
      </dgm:prSet>
      <dgm:spPr/>
    </dgm:pt>
    <dgm:pt modelId="{44C3F2EA-7F53-40DB-B27D-FCF655B04CCB}" type="pres">
      <dgm:prSet presAssocID="{EDB9CEEB-7964-4E9F-8400-653ECBB7C184}" presName="sibTrans" presStyleCnt="0"/>
      <dgm:spPr/>
    </dgm:pt>
    <dgm:pt modelId="{4619B1F7-72B0-4D8D-B2F5-068A2B0A3283}" type="pres">
      <dgm:prSet presAssocID="{8D8E88B4-1F47-41E9-AFE2-9BE0914CC7C6}" presName="compNode" presStyleCnt="0"/>
      <dgm:spPr/>
    </dgm:pt>
    <dgm:pt modelId="{89FCB533-D54C-4B9D-92A4-83F6B6937F36}" type="pres">
      <dgm:prSet presAssocID="{8D8E88B4-1F47-41E9-AFE2-9BE0914CC7C6}" presName="bgRect" presStyleLbl="bgShp" presStyleIdx="2" presStyleCnt="5"/>
      <dgm:spPr/>
    </dgm:pt>
    <dgm:pt modelId="{FDBA7667-22A9-4164-924A-4C151DDB204C}" type="pres">
      <dgm:prSet presAssocID="{8D8E88B4-1F47-41E9-AFE2-9BE0914CC7C6}"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peed Bump"/>
        </a:ext>
      </dgm:extLst>
    </dgm:pt>
    <dgm:pt modelId="{9BF004E5-A2E5-4B1A-9E5B-77F07F108292}" type="pres">
      <dgm:prSet presAssocID="{8D8E88B4-1F47-41E9-AFE2-9BE0914CC7C6}" presName="spaceRect" presStyleCnt="0"/>
      <dgm:spPr/>
    </dgm:pt>
    <dgm:pt modelId="{36DA8DA5-E07F-46BD-8380-F49590A0FCBB}" type="pres">
      <dgm:prSet presAssocID="{8D8E88B4-1F47-41E9-AFE2-9BE0914CC7C6}" presName="parTx" presStyleLbl="revTx" presStyleIdx="2" presStyleCnt="5">
        <dgm:presLayoutVars>
          <dgm:chMax val="0"/>
          <dgm:chPref val="0"/>
        </dgm:presLayoutVars>
      </dgm:prSet>
      <dgm:spPr/>
    </dgm:pt>
    <dgm:pt modelId="{1846DB65-AFD1-4C1A-B74D-3F705F127DF0}" type="pres">
      <dgm:prSet presAssocID="{7EA1392E-9286-440E-B3AE-AD099C964E96}" presName="sibTrans" presStyleCnt="0"/>
      <dgm:spPr/>
    </dgm:pt>
    <dgm:pt modelId="{3E6DF4D1-895D-45F8-826D-0DECC6BE349E}" type="pres">
      <dgm:prSet presAssocID="{F373A351-1FE4-4FF3-84CB-8DA44EE187B0}" presName="compNode" presStyleCnt="0"/>
      <dgm:spPr/>
    </dgm:pt>
    <dgm:pt modelId="{19C1EBB1-6A5B-4719-83CC-1E81282583ED}" type="pres">
      <dgm:prSet presAssocID="{F373A351-1FE4-4FF3-84CB-8DA44EE187B0}" presName="bgRect" presStyleLbl="bgShp" presStyleIdx="3" presStyleCnt="5"/>
      <dgm:spPr/>
    </dgm:pt>
    <dgm:pt modelId="{64D15C3E-9815-465B-8A2D-569327C77C9A}" type="pres">
      <dgm:prSet presAssocID="{F373A351-1FE4-4FF3-84CB-8DA44EE187B0}"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ammasharja"/>
        </a:ext>
      </dgm:extLst>
    </dgm:pt>
    <dgm:pt modelId="{532752C9-91B9-437F-8CA9-A79C84A94519}" type="pres">
      <dgm:prSet presAssocID="{F373A351-1FE4-4FF3-84CB-8DA44EE187B0}" presName="spaceRect" presStyleCnt="0"/>
      <dgm:spPr/>
    </dgm:pt>
    <dgm:pt modelId="{1BF51C81-39A1-4EBA-B74A-43C0926B92F1}" type="pres">
      <dgm:prSet presAssocID="{F373A351-1FE4-4FF3-84CB-8DA44EE187B0}" presName="parTx" presStyleLbl="revTx" presStyleIdx="3" presStyleCnt="5">
        <dgm:presLayoutVars>
          <dgm:chMax val="0"/>
          <dgm:chPref val="0"/>
        </dgm:presLayoutVars>
      </dgm:prSet>
      <dgm:spPr/>
    </dgm:pt>
    <dgm:pt modelId="{BF1BE453-B673-40BC-9B13-8207F5B3E71C}" type="pres">
      <dgm:prSet presAssocID="{F1DCF06B-3D5F-4A7B-B730-3717589B04C8}" presName="sibTrans" presStyleCnt="0"/>
      <dgm:spPr/>
    </dgm:pt>
    <dgm:pt modelId="{4B45FD01-6897-4C1A-979D-4AC08738A976}" type="pres">
      <dgm:prSet presAssocID="{A1DB57CD-FCA0-4D9A-806C-BF2F6280A5DF}" presName="compNode" presStyleCnt="0"/>
      <dgm:spPr/>
    </dgm:pt>
    <dgm:pt modelId="{31B4C689-188F-4513-B6D5-4D3B5C14C3A1}" type="pres">
      <dgm:prSet presAssocID="{A1DB57CD-FCA0-4D9A-806C-BF2F6280A5DF}" presName="bgRect" presStyleLbl="bgShp" presStyleIdx="4" presStyleCnt="5"/>
      <dgm:spPr/>
    </dgm:pt>
    <dgm:pt modelId="{DA93B82B-5AB8-4479-8961-DE5CB0EF712B}" type="pres">
      <dgm:prSet presAssocID="{A1DB57CD-FCA0-4D9A-806C-BF2F6280A5D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Valintamerkki"/>
        </a:ext>
      </dgm:extLst>
    </dgm:pt>
    <dgm:pt modelId="{D7F2D286-FB1F-4F6B-881C-E42E42696395}" type="pres">
      <dgm:prSet presAssocID="{A1DB57CD-FCA0-4D9A-806C-BF2F6280A5DF}" presName="spaceRect" presStyleCnt="0"/>
      <dgm:spPr/>
    </dgm:pt>
    <dgm:pt modelId="{806A42F3-0F84-4BD6-9DEF-24193CC0C1F9}" type="pres">
      <dgm:prSet presAssocID="{A1DB57CD-FCA0-4D9A-806C-BF2F6280A5DF}" presName="parTx" presStyleLbl="revTx" presStyleIdx="4" presStyleCnt="5">
        <dgm:presLayoutVars>
          <dgm:chMax val="0"/>
          <dgm:chPref val="0"/>
        </dgm:presLayoutVars>
      </dgm:prSet>
      <dgm:spPr/>
    </dgm:pt>
  </dgm:ptLst>
  <dgm:cxnLst>
    <dgm:cxn modelId="{AFB4D11B-A713-4C3D-9170-34BC15895795}" srcId="{ADD27E32-7E5E-4663-BE02-1A93478E56C6}" destId="{A1DB57CD-FCA0-4D9A-806C-BF2F6280A5DF}" srcOrd="4" destOrd="0" parTransId="{64A3C1C2-BDCC-4B6D-BA4F-B391FD7FD539}" sibTransId="{52C7F0C8-7B5B-4D92-A291-FEC191195AD3}"/>
    <dgm:cxn modelId="{4F1DE71B-C261-40E0-AC85-F66B9385CE88}" type="presOf" srcId="{8D8E88B4-1F47-41E9-AFE2-9BE0914CC7C6}" destId="{36DA8DA5-E07F-46BD-8380-F49590A0FCBB}" srcOrd="0" destOrd="0" presId="urn:microsoft.com/office/officeart/2018/2/layout/IconVerticalSolidList"/>
    <dgm:cxn modelId="{FCE1121D-59E3-4B8C-879D-CB4876568A07}" type="presOf" srcId="{A1DB57CD-FCA0-4D9A-806C-BF2F6280A5DF}" destId="{806A42F3-0F84-4BD6-9DEF-24193CC0C1F9}" srcOrd="0" destOrd="0" presId="urn:microsoft.com/office/officeart/2018/2/layout/IconVerticalSolidList"/>
    <dgm:cxn modelId="{E383BF3F-8A46-470C-B8DB-9561B1FFAD00}" type="presOf" srcId="{F373A351-1FE4-4FF3-84CB-8DA44EE187B0}" destId="{1BF51C81-39A1-4EBA-B74A-43C0926B92F1}" srcOrd="0" destOrd="0" presId="urn:microsoft.com/office/officeart/2018/2/layout/IconVerticalSolidList"/>
    <dgm:cxn modelId="{7EE01569-A5A7-4AD0-9FE3-0FD80DEB09A8}" srcId="{ADD27E32-7E5E-4663-BE02-1A93478E56C6}" destId="{8D8E88B4-1F47-41E9-AFE2-9BE0914CC7C6}" srcOrd="2" destOrd="0" parTransId="{1FCF19E9-E725-43FC-BD0D-1379B457C764}" sibTransId="{7EA1392E-9286-440E-B3AE-AD099C964E96}"/>
    <dgm:cxn modelId="{8D60F193-215D-408E-81B2-992CC3097D73}" srcId="{ADD27E32-7E5E-4663-BE02-1A93478E56C6}" destId="{9F0A3827-F6F8-4B88-865B-0FB2C716BF00}" srcOrd="0" destOrd="0" parTransId="{E0C9DDC4-6141-49D7-AF80-205CACFA44E5}" sibTransId="{6739DA20-A8B7-487A-B885-621D5C511430}"/>
    <dgm:cxn modelId="{8A8B78A3-FFAF-4019-A59C-D3894861AC1C}" srcId="{ADD27E32-7E5E-4663-BE02-1A93478E56C6}" destId="{F373A351-1FE4-4FF3-84CB-8DA44EE187B0}" srcOrd="3" destOrd="0" parTransId="{EECA3D19-2A8B-4B8C-AD6F-4558B1013E5C}" sibTransId="{F1DCF06B-3D5F-4A7B-B730-3717589B04C8}"/>
    <dgm:cxn modelId="{9E9400AA-F5E9-4D61-B98B-B915D414268D}" type="presOf" srcId="{ADD27E32-7E5E-4663-BE02-1A93478E56C6}" destId="{9B82F68D-0001-4C4D-A886-13F3990D3A5F}" srcOrd="0" destOrd="0" presId="urn:microsoft.com/office/officeart/2018/2/layout/IconVerticalSolidList"/>
    <dgm:cxn modelId="{DAB8BDAF-631E-4A46-9835-EFF5D441B739}" type="presOf" srcId="{9F0A3827-F6F8-4B88-865B-0FB2C716BF00}" destId="{EC666310-A0A8-4F44-B1A5-988C82AB2FBE}" srcOrd="0" destOrd="0" presId="urn:microsoft.com/office/officeart/2018/2/layout/IconVerticalSolidList"/>
    <dgm:cxn modelId="{189CABD5-6A09-4A7D-9399-5FDD9F591FE5}" srcId="{ADD27E32-7E5E-4663-BE02-1A93478E56C6}" destId="{9503CC52-80FF-4A6D-90BB-D93C87B4BBCB}" srcOrd="1" destOrd="0" parTransId="{E8917D3E-8CFA-45A6-BB96-F1DB3D36CB83}" sibTransId="{EDB9CEEB-7964-4E9F-8400-653ECBB7C184}"/>
    <dgm:cxn modelId="{DA71D6EF-E562-4052-A8E8-786D14A62ECA}" type="presOf" srcId="{9503CC52-80FF-4A6D-90BB-D93C87B4BBCB}" destId="{2AC0F3AE-CE9B-4D73-B796-51FEF36D4C7D}" srcOrd="0" destOrd="0" presId="urn:microsoft.com/office/officeart/2018/2/layout/IconVerticalSolidList"/>
    <dgm:cxn modelId="{DF25F645-0023-47D2-BEC3-08A58F8F4338}" type="presParOf" srcId="{9B82F68D-0001-4C4D-A886-13F3990D3A5F}" destId="{14C19B38-C58C-455A-9D2D-CAB8C35F1FFE}" srcOrd="0" destOrd="0" presId="urn:microsoft.com/office/officeart/2018/2/layout/IconVerticalSolidList"/>
    <dgm:cxn modelId="{C653C398-A832-48AE-985E-270148D4C8BF}" type="presParOf" srcId="{14C19B38-C58C-455A-9D2D-CAB8C35F1FFE}" destId="{6F8E4A08-0B18-4847-BEDA-C8587B7A6644}" srcOrd="0" destOrd="0" presId="urn:microsoft.com/office/officeart/2018/2/layout/IconVerticalSolidList"/>
    <dgm:cxn modelId="{E0383C46-BF3D-4181-922D-3DF74C61B9D2}" type="presParOf" srcId="{14C19B38-C58C-455A-9D2D-CAB8C35F1FFE}" destId="{A4CE3B81-88CA-461F-AA7F-8893EA09F434}" srcOrd="1" destOrd="0" presId="urn:microsoft.com/office/officeart/2018/2/layout/IconVerticalSolidList"/>
    <dgm:cxn modelId="{17129BAF-22ED-4D89-AF28-CBE35BD5B3CF}" type="presParOf" srcId="{14C19B38-C58C-455A-9D2D-CAB8C35F1FFE}" destId="{588685CC-D415-4A50-A26B-605034C54F15}" srcOrd="2" destOrd="0" presId="urn:microsoft.com/office/officeart/2018/2/layout/IconVerticalSolidList"/>
    <dgm:cxn modelId="{39674DA3-FDF0-4292-931E-86CBF3AD922F}" type="presParOf" srcId="{14C19B38-C58C-455A-9D2D-CAB8C35F1FFE}" destId="{EC666310-A0A8-4F44-B1A5-988C82AB2FBE}" srcOrd="3" destOrd="0" presId="urn:microsoft.com/office/officeart/2018/2/layout/IconVerticalSolidList"/>
    <dgm:cxn modelId="{B635BF02-0D3B-4572-A887-4D49C6353FD6}" type="presParOf" srcId="{9B82F68D-0001-4C4D-A886-13F3990D3A5F}" destId="{F682FD2B-73A9-4324-A0FA-69F3045A8585}" srcOrd="1" destOrd="0" presId="urn:microsoft.com/office/officeart/2018/2/layout/IconVerticalSolidList"/>
    <dgm:cxn modelId="{0037B813-DFC2-42B5-9EA9-A6E208077169}" type="presParOf" srcId="{9B82F68D-0001-4C4D-A886-13F3990D3A5F}" destId="{C6DACBE1-9AA5-4833-B626-778D5B650542}" srcOrd="2" destOrd="0" presId="urn:microsoft.com/office/officeart/2018/2/layout/IconVerticalSolidList"/>
    <dgm:cxn modelId="{B35D2E76-6CBD-4B7A-AAD2-CCF8D0BC3B27}" type="presParOf" srcId="{C6DACBE1-9AA5-4833-B626-778D5B650542}" destId="{C5C79D08-4104-4DCF-A959-E8FBCE806098}" srcOrd="0" destOrd="0" presId="urn:microsoft.com/office/officeart/2018/2/layout/IconVerticalSolidList"/>
    <dgm:cxn modelId="{BE855F9F-C28E-4A68-A863-E380497B41A0}" type="presParOf" srcId="{C6DACBE1-9AA5-4833-B626-778D5B650542}" destId="{47FBE6E4-1A3A-4BEC-A853-F003759497F0}" srcOrd="1" destOrd="0" presId="urn:microsoft.com/office/officeart/2018/2/layout/IconVerticalSolidList"/>
    <dgm:cxn modelId="{F68FF798-47DA-4873-B0D6-0DEA0C852B02}" type="presParOf" srcId="{C6DACBE1-9AA5-4833-B626-778D5B650542}" destId="{31387A19-0CFE-4DD9-A1F4-452CEBE20526}" srcOrd="2" destOrd="0" presId="urn:microsoft.com/office/officeart/2018/2/layout/IconVerticalSolidList"/>
    <dgm:cxn modelId="{553D55AA-2902-449D-B804-381F682067A7}" type="presParOf" srcId="{C6DACBE1-9AA5-4833-B626-778D5B650542}" destId="{2AC0F3AE-CE9B-4D73-B796-51FEF36D4C7D}" srcOrd="3" destOrd="0" presId="urn:microsoft.com/office/officeart/2018/2/layout/IconVerticalSolidList"/>
    <dgm:cxn modelId="{C5B86AFA-836A-4FB1-951E-E977029CA114}" type="presParOf" srcId="{9B82F68D-0001-4C4D-A886-13F3990D3A5F}" destId="{44C3F2EA-7F53-40DB-B27D-FCF655B04CCB}" srcOrd="3" destOrd="0" presId="urn:microsoft.com/office/officeart/2018/2/layout/IconVerticalSolidList"/>
    <dgm:cxn modelId="{F3D5CE8B-7E8E-4EA9-A11A-34ED00EBA6EB}" type="presParOf" srcId="{9B82F68D-0001-4C4D-A886-13F3990D3A5F}" destId="{4619B1F7-72B0-4D8D-B2F5-068A2B0A3283}" srcOrd="4" destOrd="0" presId="urn:microsoft.com/office/officeart/2018/2/layout/IconVerticalSolidList"/>
    <dgm:cxn modelId="{A09603EA-8BC6-4A76-AA77-2DB91B900039}" type="presParOf" srcId="{4619B1F7-72B0-4D8D-B2F5-068A2B0A3283}" destId="{89FCB533-D54C-4B9D-92A4-83F6B6937F36}" srcOrd="0" destOrd="0" presId="urn:microsoft.com/office/officeart/2018/2/layout/IconVerticalSolidList"/>
    <dgm:cxn modelId="{59D69A88-CA1D-46BB-A674-000D40EF9E84}" type="presParOf" srcId="{4619B1F7-72B0-4D8D-B2F5-068A2B0A3283}" destId="{FDBA7667-22A9-4164-924A-4C151DDB204C}" srcOrd="1" destOrd="0" presId="urn:microsoft.com/office/officeart/2018/2/layout/IconVerticalSolidList"/>
    <dgm:cxn modelId="{77ABE590-D508-4ABE-974B-F2D0DF938C1C}" type="presParOf" srcId="{4619B1F7-72B0-4D8D-B2F5-068A2B0A3283}" destId="{9BF004E5-A2E5-4B1A-9E5B-77F07F108292}" srcOrd="2" destOrd="0" presId="urn:microsoft.com/office/officeart/2018/2/layout/IconVerticalSolidList"/>
    <dgm:cxn modelId="{ABFAB3D4-BCFC-42C2-88B7-0BA92616DEAF}" type="presParOf" srcId="{4619B1F7-72B0-4D8D-B2F5-068A2B0A3283}" destId="{36DA8DA5-E07F-46BD-8380-F49590A0FCBB}" srcOrd="3" destOrd="0" presId="urn:microsoft.com/office/officeart/2018/2/layout/IconVerticalSolidList"/>
    <dgm:cxn modelId="{F3A7724F-8908-4C3A-A97F-793220B47B2B}" type="presParOf" srcId="{9B82F68D-0001-4C4D-A886-13F3990D3A5F}" destId="{1846DB65-AFD1-4C1A-B74D-3F705F127DF0}" srcOrd="5" destOrd="0" presId="urn:microsoft.com/office/officeart/2018/2/layout/IconVerticalSolidList"/>
    <dgm:cxn modelId="{E19F5D33-237D-439E-8229-459B345F7B65}" type="presParOf" srcId="{9B82F68D-0001-4C4D-A886-13F3990D3A5F}" destId="{3E6DF4D1-895D-45F8-826D-0DECC6BE349E}" srcOrd="6" destOrd="0" presId="urn:microsoft.com/office/officeart/2018/2/layout/IconVerticalSolidList"/>
    <dgm:cxn modelId="{7C1755D4-C1EA-4FC4-BB29-3D7CFCF7568C}" type="presParOf" srcId="{3E6DF4D1-895D-45F8-826D-0DECC6BE349E}" destId="{19C1EBB1-6A5B-4719-83CC-1E81282583ED}" srcOrd="0" destOrd="0" presId="urn:microsoft.com/office/officeart/2018/2/layout/IconVerticalSolidList"/>
    <dgm:cxn modelId="{69104CFA-28FF-4845-B6DE-BE7DBDE0D26E}" type="presParOf" srcId="{3E6DF4D1-895D-45F8-826D-0DECC6BE349E}" destId="{64D15C3E-9815-465B-8A2D-569327C77C9A}" srcOrd="1" destOrd="0" presId="urn:microsoft.com/office/officeart/2018/2/layout/IconVerticalSolidList"/>
    <dgm:cxn modelId="{69EA11E9-7036-4478-8DF2-D9BE4B50DE87}" type="presParOf" srcId="{3E6DF4D1-895D-45F8-826D-0DECC6BE349E}" destId="{532752C9-91B9-437F-8CA9-A79C84A94519}" srcOrd="2" destOrd="0" presId="urn:microsoft.com/office/officeart/2018/2/layout/IconVerticalSolidList"/>
    <dgm:cxn modelId="{5F5B75D9-2B8F-4E9F-A2AD-6BB744B8A0CC}" type="presParOf" srcId="{3E6DF4D1-895D-45F8-826D-0DECC6BE349E}" destId="{1BF51C81-39A1-4EBA-B74A-43C0926B92F1}" srcOrd="3" destOrd="0" presId="urn:microsoft.com/office/officeart/2018/2/layout/IconVerticalSolidList"/>
    <dgm:cxn modelId="{DF2D8A76-0BA0-411A-8195-2B2C255D156C}" type="presParOf" srcId="{9B82F68D-0001-4C4D-A886-13F3990D3A5F}" destId="{BF1BE453-B673-40BC-9B13-8207F5B3E71C}" srcOrd="7" destOrd="0" presId="urn:microsoft.com/office/officeart/2018/2/layout/IconVerticalSolidList"/>
    <dgm:cxn modelId="{CCBC066B-108E-4775-B8E5-B95797AA503D}" type="presParOf" srcId="{9B82F68D-0001-4C4D-A886-13F3990D3A5F}" destId="{4B45FD01-6897-4C1A-979D-4AC08738A976}" srcOrd="8" destOrd="0" presId="urn:microsoft.com/office/officeart/2018/2/layout/IconVerticalSolidList"/>
    <dgm:cxn modelId="{E920FC68-3652-485B-A549-79BB33E0CDEF}" type="presParOf" srcId="{4B45FD01-6897-4C1A-979D-4AC08738A976}" destId="{31B4C689-188F-4513-B6D5-4D3B5C14C3A1}" srcOrd="0" destOrd="0" presId="urn:microsoft.com/office/officeart/2018/2/layout/IconVerticalSolidList"/>
    <dgm:cxn modelId="{ED3B3C8C-0ED6-4B14-AA04-76027EA6446A}" type="presParOf" srcId="{4B45FD01-6897-4C1A-979D-4AC08738A976}" destId="{DA93B82B-5AB8-4479-8961-DE5CB0EF712B}" srcOrd="1" destOrd="0" presId="urn:microsoft.com/office/officeart/2018/2/layout/IconVerticalSolidList"/>
    <dgm:cxn modelId="{E622C9D6-5E0B-4DC6-96B0-74CE83C5F373}" type="presParOf" srcId="{4B45FD01-6897-4C1A-979D-4AC08738A976}" destId="{D7F2D286-FB1F-4F6B-881C-E42E42696395}" srcOrd="2" destOrd="0" presId="urn:microsoft.com/office/officeart/2018/2/layout/IconVerticalSolidList"/>
    <dgm:cxn modelId="{B98E190F-7468-4B7B-9685-B7422BB509DE}" type="presParOf" srcId="{4B45FD01-6897-4C1A-979D-4AC08738A976}" destId="{806A42F3-0F84-4BD6-9DEF-24193CC0C1F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A6AFB18-511A-49DC-9963-580E9E5BAAC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A50089CA-8492-41DF-A693-DD2E0F19D67B}">
      <dgm:prSet/>
      <dgm:spPr/>
      <dgm:t>
        <a:bodyPr/>
        <a:lstStyle/>
        <a:p>
          <a:r>
            <a:rPr lang="fi-FI"/>
            <a:t>Toimintahetken aihe</a:t>
          </a:r>
          <a:endParaRPr lang="en-US"/>
        </a:p>
      </dgm:t>
    </dgm:pt>
    <dgm:pt modelId="{5C6E6B50-3CE6-408D-BB72-3DA02280C15E}" type="parTrans" cxnId="{FC7CE5B0-2FC4-45D8-9026-F383CDAE99CE}">
      <dgm:prSet/>
      <dgm:spPr/>
      <dgm:t>
        <a:bodyPr/>
        <a:lstStyle/>
        <a:p>
          <a:endParaRPr lang="en-US"/>
        </a:p>
      </dgm:t>
    </dgm:pt>
    <dgm:pt modelId="{7F216222-2535-4758-AECF-7AC810493073}" type="sibTrans" cxnId="{FC7CE5B0-2FC4-45D8-9026-F383CDAE99CE}">
      <dgm:prSet/>
      <dgm:spPr/>
      <dgm:t>
        <a:bodyPr/>
        <a:lstStyle/>
        <a:p>
          <a:endParaRPr lang="en-US"/>
        </a:p>
      </dgm:t>
    </dgm:pt>
    <dgm:pt modelId="{36F07D77-1277-4BD2-8394-7D36DFD2E86A}">
      <dgm:prSet/>
      <dgm:spPr/>
      <dgm:t>
        <a:bodyPr/>
        <a:lstStyle/>
        <a:p>
          <a:r>
            <a:rPr lang="fi-FI"/>
            <a:t>Asikasryhmän kuvaus ja koko</a:t>
          </a:r>
          <a:endParaRPr lang="en-US"/>
        </a:p>
      </dgm:t>
    </dgm:pt>
    <dgm:pt modelId="{21075083-9C7A-4AC6-95D7-80CF7E414043}" type="parTrans" cxnId="{6F22CA64-A0DB-4863-A8D9-8E9226380CBE}">
      <dgm:prSet/>
      <dgm:spPr/>
      <dgm:t>
        <a:bodyPr/>
        <a:lstStyle/>
        <a:p>
          <a:endParaRPr lang="en-US"/>
        </a:p>
      </dgm:t>
    </dgm:pt>
    <dgm:pt modelId="{D27D83E9-0EC4-407D-B1E1-2F03E7802DE9}" type="sibTrans" cxnId="{6F22CA64-A0DB-4863-A8D9-8E9226380CBE}">
      <dgm:prSet/>
      <dgm:spPr/>
      <dgm:t>
        <a:bodyPr/>
        <a:lstStyle/>
        <a:p>
          <a:endParaRPr lang="en-US"/>
        </a:p>
      </dgm:t>
    </dgm:pt>
    <dgm:pt modelId="{4FF0982A-5D54-45C5-AD28-6BE4BB96A07B}">
      <dgm:prSet/>
      <dgm:spPr/>
      <dgm:t>
        <a:bodyPr/>
        <a:lstStyle/>
        <a:p>
          <a:r>
            <a:rPr lang="fi-FI"/>
            <a:t>Toiminnan tavoitteet</a:t>
          </a:r>
          <a:endParaRPr lang="en-US"/>
        </a:p>
      </dgm:t>
    </dgm:pt>
    <dgm:pt modelId="{BE7F2E0E-4442-436C-8965-0EAC4899811B}" type="parTrans" cxnId="{51C03EAE-AB43-4E3A-B1BD-16397CFE0C32}">
      <dgm:prSet/>
      <dgm:spPr/>
      <dgm:t>
        <a:bodyPr/>
        <a:lstStyle/>
        <a:p>
          <a:endParaRPr lang="en-US"/>
        </a:p>
      </dgm:t>
    </dgm:pt>
    <dgm:pt modelId="{A93283EB-530F-4711-9A6C-64A4B0E4DE6B}" type="sibTrans" cxnId="{51C03EAE-AB43-4E3A-B1BD-16397CFE0C32}">
      <dgm:prSet/>
      <dgm:spPr/>
      <dgm:t>
        <a:bodyPr/>
        <a:lstStyle/>
        <a:p>
          <a:endParaRPr lang="en-US"/>
        </a:p>
      </dgm:t>
    </dgm:pt>
    <dgm:pt modelId="{195CD956-BDDB-41C5-9C5C-FC781D3F1AE3}">
      <dgm:prSet/>
      <dgm:spPr/>
      <dgm:t>
        <a:bodyPr/>
        <a:lstStyle/>
        <a:p>
          <a:r>
            <a:rPr lang="fi-FI"/>
            <a:t>Käytettävät tilat, materiaalit, välineet</a:t>
          </a:r>
          <a:endParaRPr lang="en-US"/>
        </a:p>
      </dgm:t>
    </dgm:pt>
    <dgm:pt modelId="{1F3127C7-ABCB-4AD7-915D-61F6539F2FBA}" type="parTrans" cxnId="{FC29B468-35DA-412E-8258-F57A41B82F98}">
      <dgm:prSet/>
      <dgm:spPr/>
      <dgm:t>
        <a:bodyPr/>
        <a:lstStyle/>
        <a:p>
          <a:endParaRPr lang="en-US"/>
        </a:p>
      </dgm:t>
    </dgm:pt>
    <dgm:pt modelId="{4C532E09-33FE-426C-95F6-4E3249047062}" type="sibTrans" cxnId="{FC29B468-35DA-412E-8258-F57A41B82F98}">
      <dgm:prSet/>
      <dgm:spPr/>
      <dgm:t>
        <a:bodyPr/>
        <a:lstStyle/>
        <a:p>
          <a:endParaRPr lang="en-US"/>
        </a:p>
      </dgm:t>
    </dgm:pt>
    <dgm:pt modelId="{E89E26BC-DA5E-4104-974E-E95235984318}">
      <dgm:prSet/>
      <dgm:spPr/>
      <dgm:t>
        <a:bodyPr/>
        <a:lstStyle/>
        <a:p>
          <a:r>
            <a:rPr lang="fi-FI"/>
            <a:t>Työnjako ohjaustilanteessa</a:t>
          </a:r>
          <a:endParaRPr lang="en-US"/>
        </a:p>
      </dgm:t>
    </dgm:pt>
    <dgm:pt modelId="{5A0BFF87-6F0A-43F8-BA05-212996091892}" type="parTrans" cxnId="{54FDA498-FB15-401B-AEAB-2E1590BE190A}">
      <dgm:prSet/>
      <dgm:spPr/>
      <dgm:t>
        <a:bodyPr/>
        <a:lstStyle/>
        <a:p>
          <a:endParaRPr lang="en-US"/>
        </a:p>
      </dgm:t>
    </dgm:pt>
    <dgm:pt modelId="{EC6F4EAE-9C45-4C97-BD42-6CCF50CB0F1E}" type="sibTrans" cxnId="{54FDA498-FB15-401B-AEAB-2E1590BE190A}">
      <dgm:prSet/>
      <dgm:spPr/>
      <dgm:t>
        <a:bodyPr/>
        <a:lstStyle/>
        <a:p>
          <a:endParaRPr lang="en-US"/>
        </a:p>
      </dgm:t>
    </dgm:pt>
    <dgm:pt modelId="{B3FBDB12-43CF-4ABF-A05F-ABD727029F2A}">
      <dgm:prSet/>
      <dgm:spPr/>
      <dgm:t>
        <a:bodyPr/>
        <a:lstStyle/>
        <a:p>
          <a:r>
            <a:rPr lang="fi-FI"/>
            <a:t>Aloitus, toimintaan motivointi ja virittyminen</a:t>
          </a:r>
          <a:endParaRPr lang="en-US"/>
        </a:p>
      </dgm:t>
    </dgm:pt>
    <dgm:pt modelId="{39A53B4B-3958-438F-A12B-D8E183B16C25}" type="parTrans" cxnId="{3F0C8C1F-68AE-40B9-9C0E-11D0076AE1BB}">
      <dgm:prSet/>
      <dgm:spPr/>
      <dgm:t>
        <a:bodyPr/>
        <a:lstStyle/>
        <a:p>
          <a:endParaRPr lang="en-US"/>
        </a:p>
      </dgm:t>
    </dgm:pt>
    <dgm:pt modelId="{EF5B1A8A-27A6-4AC7-ABB1-6CC7C6E37E28}" type="sibTrans" cxnId="{3F0C8C1F-68AE-40B9-9C0E-11D0076AE1BB}">
      <dgm:prSet/>
      <dgm:spPr/>
      <dgm:t>
        <a:bodyPr/>
        <a:lstStyle/>
        <a:p>
          <a:endParaRPr lang="en-US"/>
        </a:p>
      </dgm:t>
    </dgm:pt>
    <dgm:pt modelId="{6DC1F90A-953C-4065-81A5-A397E7771273}">
      <dgm:prSet/>
      <dgm:spPr/>
      <dgm:t>
        <a:bodyPr/>
        <a:lstStyle/>
        <a:p>
          <a:r>
            <a:rPr lang="fi-FI"/>
            <a:t>Toimintavaihe</a:t>
          </a:r>
          <a:endParaRPr lang="en-US"/>
        </a:p>
      </dgm:t>
    </dgm:pt>
    <dgm:pt modelId="{C5AA279D-438C-4F2C-8677-4C2F3B4C638E}" type="parTrans" cxnId="{12B17521-ADEE-414F-881B-60CC5F11206F}">
      <dgm:prSet/>
      <dgm:spPr/>
      <dgm:t>
        <a:bodyPr/>
        <a:lstStyle/>
        <a:p>
          <a:endParaRPr lang="en-US"/>
        </a:p>
      </dgm:t>
    </dgm:pt>
    <dgm:pt modelId="{A89391F5-132E-468B-8D72-82789E18407F}" type="sibTrans" cxnId="{12B17521-ADEE-414F-881B-60CC5F11206F}">
      <dgm:prSet/>
      <dgm:spPr/>
      <dgm:t>
        <a:bodyPr/>
        <a:lstStyle/>
        <a:p>
          <a:endParaRPr lang="en-US"/>
        </a:p>
      </dgm:t>
    </dgm:pt>
    <dgm:pt modelId="{EC0A2969-6C70-4393-A969-D101A4BD55F4}">
      <dgm:prSet/>
      <dgm:spPr/>
      <dgm:t>
        <a:bodyPr/>
        <a:lstStyle/>
        <a:p>
          <a:r>
            <a:rPr lang="fi-FI"/>
            <a:t>Toiminnan lopetus</a:t>
          </a:r>
          <a:endParaRPr lang="en-US"/>
        </a:p>
      </dgm:t>
    </dgm:pt>
    <dgm:pt modelId="{4C8DFEF4-EF05-4736-A040-C6511BAD3CA7}" type="parTrans" cxnId="{A1E6480D-D9C9-4E30-B540-F86852CE94D3}">
      <dgm:prSet/>
      <dgm:spPr/>
      <dgm:t>
        <a:bodyPr/>
        <a:lstStyle/>
        <a:p>
          <a:endParaRPr lang="en-US"/>
        </a:p>
      </dgm:t>
    </dgm:pt>
    <dgm:pt modelId="{4B08BE2E-8EAA-42ED-9B35-1384A53207EE}" type="sibTrans" cxnId="{A1E6480D-D9C9-4E30-B540-F86852CE94D3}">
      <dgm:prSet/>
      <dgm:spPr/>
      <dgm:t>
        <a:bodyPr/>
        <a:lstStyle/>
        <a:p>
          <a:endParaRPr lang="en-US"/>
        </a:p>
      </dgm:t>
    </dgm:pt>
    <dgm:pt modelId="{765508EB-50F2-4015-B7FD-1756E922F5FC}">
      <dgm:prSet/>
      <dgm:spPr/>
      <dgm:t>
        <a:bodyPr/>
        <a:lstStyle/>
        <a:p>
          <a:r>
            <a:rPr lang="fi-FI"/>
            <a:t>arviointi</a:t>
          </a:r>
          <a:endParaRPr lang="en-US"/>
        </a:p>
      </dgm:t>
    </dgm:pt>
    <dgm:pt modelId="{94FE3C2E-45B6-4D2D-9A19-1F36D09E4D2B}" type="parTrans" cxnId="{12914CBA-705E-4D0E-B8BA-32DCD3A6469B}">
      <dgm:prSet/>
      <dgm:spPr/>
      <dgm:t>
        <a:bodyPr/>
        <a:lstStyle/>
        <a:p>
          <a:endParaRPr lang="en-US"/>
        </a:p>
      </dgm:t>
    </dgm:pt>
    <dgm:pt modelId="{B9D07999-8D3B-4787-8F6D-0709204DB1CC}" type="sibTrans" cxnId="{12914CBA-705E-4D0E-B8BA-32DCD3A6469B}">
      <dgm:prSet/>
      <dgm:spPr/>
      <dgm:t>
        <a:bodyPr/>
        <a:lstStyle/>
        <a:p>
          <a:endParaRPr lang="en-US"/>
        </a:p>
      </dgm:t>
    </dgm:pt>
    <dgm:pt modelId="{C769DEE5-DA8F-4BE5-B724-7D9999FF9CF1}" type="pres">
      <dgm:prSet presAssocID="{DA6AFB18-511A-49DC-9963-580E9E5BAAC2}" presName="linear" presStyleCnt="0">
        <dgm:presLayoutVars>
          <dgm:animLvl val="lvl"/>
          <dgm:resizeHandles val="exact"/>
        </dgm:presLayoutVars>
      </dgm:prSet>
      <dgm:spPr/>
    </dgm:pt>
    <dgm:pt modelId="{730B9625-222A-4D38-8CBE-F7F430006854}" type="pres">
      <dgm:prSet presAssocID="{A50089CA-8492-41DF-A693-DD2E0F19D67B}" presName="parentText" presStyleLbl="node1" presStyleIdx="0" presStyleCnt="9">
        <dgm:presLayoutVars>
          <dgm:chMax val="0"/>
          <dgm:bulletEnabled val="1"/>
        </dgm:presLayoutVars>
      </dgm:prSet>
      <dgm:spPr/>
    </dgm:pt>
    <dgm:pt modelId="{FEC3E800-1592-4C3B-AE58-C102D2159341}" type="pres">
      <dgm:prSet presAssocID="{7F216222-2535-4758-AECF-7AC810493073}" presName="spacer" presStyleCnt="0"/>
      <dgm:spPr/>
    </dgm:pt>
    <dgm:pt modelId="{5E727125-5E74-4590-8E5A-2A4C13D6DE40}" type="pres">
      <dgm:prSet presAssocID="{36F07D77-1277-4BD2-8394-7D36DFD2E86A}" presName="parentText" presStyleLbl="node1" presStyleIdx="1" presStyleCnt="9">
        <dgm:presLayoutVars>
          <dgm:chMax val="0"/>
          <dgm:bulletEnabled val="1"/>
        </dgm:presLayoutVars>
      </dgm:prSet>
      <dgm:spPr/>
    </dgm:pt>
    <dgm:pt modelId="{44E7709C-5C23-4F29-BF40-31534350D2F5}" type="pres">
      <dgm:prSet presAssocID="{D27D83E9-0EC4-407D-B1E1-2F03E7802DE9}" presName="spacer" presStyleCnt="0"/>
      <dgm:spPr/>
    </dgm:pt>
    <dgm:pt modelId="{6DA187E9-F532-4879-B5C2-C42A838DFFF8}" type="pres">
      <dgm:prSet presAssocID="{4FF0982A-5D54-45C5-AD28-6BE4BB96A07B}" presName="parentText" presStyleLbl="node1" presStyleIdx="2" presStyleCnt="9">
        <dgm:presLayoutVars>
          <dgm:chMax val="0"/>
          <dgm:bulletEnabled val="1"/>
        </dgm:presLayoutVars>
      </dgm:prSet>
      <dgm:spPr/>
    </dgm:pt>
    <dgm:pt modelId="{EE8172CA-6BFC-4A5D-971F-06538E819C0B}" type="pres">
      <dgm:prSet presAssocID="{A93283EB-530F-4711-9A6C-64A4B0E4DE6B}" presName="spacer" presStyleCnt="0"/>
      <dgm:spPr/>
    </dgm:pt>
    <dgm:pt modelId="{4CECB963-088D-43F7-A601-860305885B2E}" type="pres">
      <dgm:prSet presAssocID="{195CD956-BDDB-41C5-9C5C-FC781D3F1AE3}" presName="parentText" presStyleLbl="node1" presStyleIdx="3" presStyleCnt="9">
        <dgm:presLayoutVars>
          <dgm:chMax val="0"/>
          <dgm:bulletEnabled val="1"/>
        </dgm:presLayoutVars>
      </dgm:prSet>
      <dgm:spPr/>
    </dgm:pt>
    <dgm:pt modelId="{2BB458C8-4308-43B8-BEA4-63630CB7131A}" type="pres">
      <dgm:prSet presAssocID="{4C532E09-33FE-426C-95F6-4E3249047062}" presName="spacer" presStyleCnt="0"/>
      <dgm:spPr/>
    </dgm:pt>
    <dgm:pt modelId="{D87D10A8-C63A-4F8C-A7AC-469801003CF0}" type="pres">
      <dgm:prSet presAssocID="{E89E26BC-DA5E-4104-974E-E95235984318}" presName="parentText" presStyleLbl="node1" presStyleIdx="4" presStyleCnt="9">
        <dgm:presLayoutVars>
          <dgm:chMax val="0"/>
          <dgm:bulletEnabled val="1"/>
        </dgm:presLayoutVars>
      </dgm:prSet>
      <dgm:spPr/>
    </dgm:pt>
    <dgm:pt modelId="{588BAC07-39C0-4CDF-9A41-7EFCE1691EB1}" type="pres">
      <dgm:prSet presAssocID="{EC6F4EAE-9C45-4C97-BD42-6CCF50CB0F1E}" presName="spacer" presStyleCnt="0"/>
      <dgm:spPr/>
    </dgm:pt>
    <dgm:pt modelId="{93FA132F-DE64-4E01-941B-0D73426E2F24}" type="pres">
      <dgm:prSet presAssocID="{B3FBDB12-43CF-4ABF-A05F-ABD727029F2A}" presName="parentText" presStyleLbl="node1" presStyleIdx="5" presStyleCnt="9">
        <dgm:presLayoutVars>
          <dgm:chMax val="0"/>
          <dgm:bulletEnabled val="1"/>
        </dgm:presLayoutVars>
      </dgm:prSet>
      <dgm:spPr/>
    </dgm:pt>
    <dgm:pt modelId="{565D7E99-BB9E-45EC-8870-96DACE709ADF}" type="pres">
      <dgm:prSet presAssocID="{EF5B1A8A-27A6-4AC7-ABB1-6CC7C6E37E28}" presName="spacer" presStyleCnt="0"/>
      <dgm:spPr/>
    </dgm:pt>
    <dgm:pt modelId="{49BFEC88-C256-465C-A544-4C1D81DE2761}" type="pres">
      <dgm:prSet presAssocID="{6DC1F90A-953C-4065-81A5-A397E7771273}" presName="parentText" presStyleLbl="node1" presStyleIdx="6" presStyleCnt="9">
        <dgm:presLayoutVars>
          <dgm:chMax val="0"/>
          <dgm:bulletEnabled val="1"/>
        </dgm:presLayoutVars>
      </dgm:prSet>
      <dgm:spPr/>
    </dgm:pt>
    <dgm:pt modelId="{7DCF4993-B23D-48BA-8B2C-7245965295E6}" type="pres">
      <dgm:prSet presAssocID="{A89391F5-132E-468B-8D72-82789E18407F}" presName="spacer" presStyleCnt="0"/>
      <dgm:spPr/>
    </dgm:pt>
    <dgm:pt modelId="{4C7444B1-EC8B-4F0B-BD3A-5EF13AA3B39C}" type="pres">
      <dgm:prSet presAssocID="{EC0A2969-6C70-4393-A969-D101A4BD55F4}" presName="parentText" presStyleLbl="node1" presStyleIdx="7" presStyleCnt="9">
        <dgm:presLayoutVars>
          <dgm:chMax val="0"/>
          <dgm:bulletEnabled val="1"/>
        </dgm:presLayoutVars>
      </dgm:prSet>
      <dgm:spPr/>
    </dgm:pt>
    <dgm:pt modelId="{FA1B3510-B19B-4328-B433-895089CFD7D5}" type="pres">
      <dgm:prSet presAssocID="{4B08BE2E-8EAA-42ED-9B35-1384A53207EE}" presName="spacer" presStyleCnt="0"/>
      <dgm:spPr/>
    </dgm:pt>
    <dgm:pt modelId="{C8F9826A-A3D5-4740-BF79-33F8F8EED5FD}" type="pres">
      <dgm:prSet presAssocID="{765508EB-50F2-4015-B7FD-1756E922F5FC}" presName="parentText" presStyleLbl="node1" presStyleIdx="8" presStyleCnt="9">
        <dgm:presLayoutVars>
          <dgm:chMax val="0"/>
          <dgm:bulletEnabled val="1"/>
        </dgm:presLayoutVars>
      </dgm:prSet>
      <dgm:spPr/>
    </dgm:pt>
  </dgm:ptLst>
  <dgm:cxnLst>
    <dgm:cxn modelId="{A1E6480D-D9C9-4E30-B540-F86852CE94D3}" srcId="{DA6AFB18-511A-49DC-9963-580E9E5BAAC2}" destId="{EC0A2969-6C70-4393-A969-D101A4BD55F4}" srcOrd="7" destOrd="0" parTransId="{4C8DFEF4-EF05-4736-A040-C6511BAD3CA7}" sibTransId="{4B08BE2E-8EAA-42ED-9B35-1384A53207EE}"/>
    <dgm:cxn modelId="{3F0C8C1F-68AE-40B9-9C0E-11D0076AE1BB}" srcId="{DA6AFB18-511A-49DC-9963-580E9E5BAAC2}" destId="{B3FBDB12-43CF-4ABF-A05F-ABD727029F2A}" srcOrd="5" destOrd="0" parTransId="{39A53B4B-3958-438F-A12B-D8E183B16C25}" sibTransId="{EF5B1A8A-27A6-4AC7-ABB1-6CC7C6E37E28}"/>
    <dgm:cxn modelId="{12B17521-ADEE-414F-881B-60CC5F11206F}" srcId="{DA6AFB18-511A-49DC-9963-580E9E5BAAC2}" destId="{6DC1F90A-953C-4065-81A5-A397E7771273}" srcOrd="6" destOrd="0" parTransId="{C5AA279D-438C-4F2C-8677-4C2F3B4C638E}" sibTransId="{A89391F5-132E-468B-8D72-82789E18407F}"/>
    <dgm:cxn modelId="{EA214128-923F-4777-868F-82550CE83F0C}" type="presOf" srcId="{A50089CA-8492-41DF-A693-DD2E0F19D67B}" destId="{730B9625-222A-4D38-8CBE-F7F430006854}" srcOrd="0" destOrd="0" presId="urn:microsoft.com/office/officeart/2005/8/layout/vList2"/>
    <dgm:cxn modelId="{7A2DAA2F-B995-4635-979A-D49781B50FFC}" type="presOf" srcId="{E89E26BC-DA5E-4104-974E-E95235984318}" destId="{D87D10A8-C63A-4F8C-A7AC-469801003CF0}" srcOrd="0" destOrd="0" presId="urn:microsoft.com/office/officeart/2005/8/layout/vList2"/>
    <dgm:cxn modelId="{76C23D36-8B62-4F87-B463-82414D8DDD6E}" type="presOf" srcId="{4FF0982A-5D54-45C5-AD28-6BE4BB96A07B}" destId="{6DA187E9-F532-4879-B5C2-C42A838DFFF8}" srcOrd="0" destOrd="0" presId="urn:microsoft.com/office/officeart/2005/8/layout/vList2"/>
    <dgm:cxn modelId="{63D7BA3B-BB97-4650-8359-3F4829C0B9BD}" type="presOf" srcId="{B3FBDB12-43CF-4ABF-A05F-ABD727029F2A}" destId="{93FA132F-DE64-4E01-941B-0D73426E2F24}" srcOrd="0" destOrd="0" presId="urn:microsoft.com/office/officeart/2005/8/layout/vList2"/>
    <dgm:cxn modelId="{62C0F762-3647-4CBE-A27B-FD067923961F}" type="presOf" srcId="{6DC1F90A-953C-4065-81A5-A397E7771273}" destId="{49BFEC88-C256-465C-A544-4C1D81DE2761}" srcOrd="0" destOrd="0" presId="urn:microsoft.com/office/officeart/2005/8/layout/vList2"/>
    <dgm:cxn modelId="{C341F862-A663-45DD-BFEA-139F3721A755}" type="presOf" srcId="{195CD956-BDDB-41C5-9C5C-FC781D3F1AE3}" destId="{4CECB963-088D-43F7-A601-860305885B2E}" srcOrd="0" destOrd="0" presId="urn:microsoft.com/office/officeart/2005/8/layout/vList2"/>
    <dgm:cxn modelId="{6F22CA64-A0DB-4863-A8D9-8E9226380CBE}" srcId="{DA6AFB18-511A-49DC-9963-580E9E5BAAC2}" destId="{36F07D77-1277-4BD2-8394-7D36DFD2E86A}" srcOrd="1" destOrd="0" parTransId="{21075083-9C7A-4AC6-95D7-80CF7E414043}" sibTransId="{D27D83E9-0EC4-407D-B1E1-2F03E7802DE9}"/>
    <dgm:cxn modelId="{FC29B468-35DA-412E-8258-F57A41B82F98}" srcId="{DA6AFB18-511A-49DC-9963-580E9E5BAAC2}" destId="{195CD956-BDDB-41C5-9C5C-FC781D3F1AE3}" srcOrd="3" destOrd="0" parTransId="{1F3127C7-ABCB-4AD7-915D-61F6539F2FBA}" sibTransId="{4C532E09-33FE-426C-95F6-4E3249047062}"/>
    <dgm:cxn modelId="{54FDA498-FB15-401B-AEAB-2E1590BE190A}" srcId="{DA6AFB18-511A-49DC-9963-580E9E5BAAC2}" destId="{E89E26BC-DA5E-4104-974E-E95235984318}" srcOrd="4" destOrd="0" parTransId="{5A0BFF87-6F0A-43F8-BA05-212996091892}" sibTransId="{EC6F4EAE-9C45-4C97-BD42-6CCF50CB0F1E}"/>
    <dgm:cxn modelId="{D1510DA1-FFF7-4DEB-8DC5-6E4164835915}" type="presOf" srcId="{EC0A2969-6C70-4393-A969-D101A4BD55F4}" destId="{4C7444B1-EC8B-4F0B-BD3A-5EF13AA3B39C}" srcOrd="0" destOrd="0" presId="urn:microsoft.com/office/officeart/2005/8/layout/vList2"/>
    <dgm:cxn modelId="{51C03EAE-AB43-4E3A-B1BD-16397CFE0C32}" srcId="{DA6AFB18-511A-49DC-9963-580E9E5BAAC2}" destId="{4FF0982A-5D54-45C5-AD28-6BE4BB96A07B}" srcOrd="2" destOrd="0" parTransId="{BE7F2E0E-4442-436C-8965-0EAC4899811B}" sibTransId="{A93283EB-530F-4711-9A6C-64A4B0E4DE6B}"/>
    <dgm:cxn modelId="{FC7CE5B0-2FC4-45D8-9026-F383CDAE99CE}" srcId="{DA6AFB18-511A-49DC-9963-580E9E5BAAC2}" destId="{A50089CA-8492-41DF-A693-DD2E0F19D67B}" srcOrd="0" destOrd="0" parTransId="{5C6E6B50-3CE6-408D-BB72-3DA02280C15E}" sibTransId="{7F216222-2535-4758-AECF-7AC810493073}"/>
    <dgm:cxn modelId="{12914CBA-705E-4D0E-B8BA-32DCD3A6469B}" srcId="{DA6AFB18-511A-49DC-9963-580E9E5BAAC2}" destId="{765508EB-50F2-4015-B7FD-1756E922F5FC}" srcOrd="8" destOrd="0" parTransId="{94FE3C2E-45B6-4D2D-9A19-1F36D09E4D2B}" sibTransId="{B9D07999-8D3B-4787-8F6D-0709204DB1CC}"/>
    <dgm:cxn modelId="{7B6E41E1-7986-4B23-AD9E-5BF508071751}" type="presOf" srcId="{765508EB-50F2-4015-B7FD-1756E922F5FC}" destId="{C8F9826A-A3D5-4740-BF79-33F8F8EED5FD}" srcOrd="0" destOrd="0" presId="urn:microsoft.com/office/officeart/2005/8/layout/vList2"/>
    <dgm:cxn modelId="{289E20E8-8093-49FE-9381-0FC07501A3B0}" type="presOf" srcId="{DA6AFB18-511A-49DC-9963-580E9E5BAAC2}" destId="{C769DEE5-DA8F-4BE5-B724-7D9999FF9CF1}" srcOrd="0" destOrd="0" presId="urn:microsoft.com/office/officeart/2005/8/layout/vList2"/>
    <dgm:cxn modelId="{5F6A19F1-679E-4C6B-97CB-953D6FB6E945}" type="presOf" srcId="{36F07D77-1277-4BD2-8394-7D36DFD2E86A}" destId="{5E727125-5E74-4590-8E5A-2A4C13D6DE40}" srcOrd="0" destOrd="0" presId="urn:microsoft.com/office/officeart/2005/8/layout/vList2"/>
    <dgm:cxn modelId="{D5AF0AD8-EB41-4102-B261-72FED97E89DD}" type="presParOf" srcId="{C769DEE5-DA8F-4BE5-B724-7D9999FF9CF1}" destId="{730B9625-222A-4D38-8CBE-F7F430006854}" srcOrd="0" destOrd="0" presId="urn:microsoft.com/office/officeart/2005/8/layout/vList2"/>
    <dgm:cxn modelId="{A48B6E7A-83A4-44B8-82D5-F1D0376F388B}" type="presParOf" srcId="{C769DEE5-DA8F-4BE5-B724-7D9999FF9CF1}" destId="{FEC3E800-1592-4C3B-AE58-C102D2159341}" srcOrd="1" destOrd="0" presId="urn:microsoft.com/office/officeart/2005/8/layout/vList2"/>
    <dgm:cxn modelId="{009A670A-3619-4BD1-8EEA-A096922D25D3}" type="presParOf" srcId="{C769DEE5-DA8F-4BE5-B724-7D9999FF9CF1}" destId="{5E727125-5E74-4590-8E5A-2A4C13D6DE40}" srcOrd="2" destOrd="0" presId="urn:microsoft.com/office/officeart/2005/8/layout/vList2"/>
    <dgm:cxn modelId="{6C974081-55F3-4A42-BAFC-5A47896856C4}" type="presParOf" srcId="{C769DEE5-DA8F-4BE5-B724-7D9999FF9CF1}" destId="{44E7709C-5C23-4F29-BF40-31534350D2F5}" srcOrd="3" destOrd="0" presId="urn:microsoft.com/office/officeart/2005/8/layout/vList2"/>
    <dgm:cxn modelId="{CB3834C1-093B-4CED-9AE2-AA47EA08F6B0}" type="presParOf" srcId="{C769DEE5-DA8F-4BE5-B724-7D9999FF9CF1}" destId="{6DA187E9-F532-4879-B5C2-C42A838DFFF8}" srcOrd="4" destOrd="0" presId="urn:microsoft.com/office/officeart/2005/8/layout/vList2"/>
    <dgm:cxn modelId="{823DFCAF-6435-4359-BC22-E5BA7B1A8653}" type="presParOf" srcId="{C769DEE5-DA8F-4BE5-B724-7D9999FF9CF1}" destId="{EE8172CA-6BFC-4A5D-971F-06538E819C0B}" srcOrd="5" destOrd="0" presId="urn:microsoft.com/office/officeart/2005/8/layout/vList2"/>
    <dgm:cxn modelId="{4A60C6DE-3216-43E3-97A6-9786C3D38F13}" type="presParOf" srcId="{C769DEE5-DA8F-4BE5-B724-7D9999FF9CF1}" destId="{4CECB963-088D-43F7-A601-860305885B2E}" srcOrd="6" destOrd="0" presId="urn:microsoft.com/office/officeart/2005/8/layout/vList2"/>
    <dgm:cxn modelId="{CA5D5FAB-97BA-4732-AC0C-F04E408E9313}" type="presParOf" srcId="{C769DEE5-DA8F-4BE5-B724-7D9999FF9CF1}" destId="{2BB458C8-4308-43B8-BEA4-63630CB7131A}" srcOrd="7" destOrd="0" presId="urn:microsoft.com/office/officeart/2005/8/layout/vList2"/>
    <dgm:cxn modelId="{E8F26E55-5446-4EF6-BC74-A08711002E84}" type="presParOf" srcId="{C769DEE5-DA8F-4BE5-B724-7D9999FF9CF1}" destId="{D87D10A8-C63A-4F8C-A7AC-469801003CF0}" srcOrd="8" destOrd="0" presId="urn:microsoft.com/office/officeart/2005/8/layout/vList2"/>
    <dgm:cxn modelId="{88E1511A-5392-488C-A995-C2F98E2A0B4F}" type="presParOf" srcId="{C769DEE5-DA8F-4BE5-B724-7D9999FF9CF1}" destId="{588BAC07-39C0-4CDF-9A41-7EFCE1691EB1}" srcOrd="9" destOrd="0" presId="urn:microsoft.com/office/officeart/2005/8/layout/vList2"/>
    <dgm:cxn modelId="{51F53EA5-0F36-46BD-AF2A-75332C189CDD}" type="presParOf" srcId="{C769DEE5-DA8F-4BE5-B724-7D9999FF9CF1}" destId="{93FA132F-DE64-4E01-941B-0D73426E2F24}" srcOrd="10" destOrd="0" presId="urn:microsoft.com/office/officeart/2005/8/layout/vList2"/>
    <dgm:cxn modelId="{CD42C7BC-CDD6-483F-8E8F-A9CB8D9AA3CF}" type="presParOf" srcId="{C769DEE5-DA8F-4BE5-B724-7D9999FF9CF1}" destId="{565D7E99-BB9E-45EC-8870-96DACE709ADF}" srcOrd="11" destOrd="0" presId="urn:microsoft.com/office/officeart/2005/8/layout/vList2"/>
    <dgm:cxn modelId="{2BDB9D13-B5FA-4075-A829-C9AF8CAB45F1}" type="presParOf" srcId="{C769DEE5-DA8F-4BE5-B724-7D9999FF9CF1}" destId="{49BFEC88-C256-465C-A544-4C1D81DE2761}" srcOrd="12" destOrd="0" presId="urn:microsoft.com/office/officeart/2005/8/layout/vList2"/>
    <dgm:cxn modelId="{993B94DA-FBF8-4CC3-9F6B-9E693591D96A}" type="presParOf" srcId="{C769DEE5-DA8F-4BE5-B724-7D9999FF9CF1}" destId="{7DCF4993-B23D-48BA-8B2C-7245965295E6}" srcOrd="13" destOrd="0" presId="urn:microsoft.com/office/officeart/2005/8/layout/vList2"/>
    <dgm:cxn modelId="{C1BA2791-07EE-412D-98C2-4BE781CC1EB7}" type="presParOf" srcId="{C769DEE5-DA8F-4BE5-B724-7D9999FF9CF1}" destId="{4C7444B1-EC8B-4F0B-BD3A-5EF13AA3B39C}" srcOrd="14" destOrd="0" presId="urn:microsoft.com/office/officeart/2005/8/layout/vList2"/>
    <dgm:cxn modelId="{B13D39D6-6C07-48BB-A6D4-C21611A40B4F}" type="presParOf" srcId="{C769DEE5-DA8F-4BE5-B724-7D9999FF9CF1}" destId="{FA1B3510-B19B-4328-B433-895089CFD7D5}" srcOrd="15" destOrd="0" presId="urn:microsoft.com/office/officeart/2005/8/layout/vList2"/>
    <dgm:cxn modelId="{2ED5F3A5-6E57-4A91-A0BF-26D12F5FB6BC}" type="presParOf" srcId="{C769DEE5-DA8F-4BE5-B724-7D9999FF9CF1}" destId="{C8F9826A-A3D5-4740-BF79-33F8F8EED5FD}"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41E758-2958-4E34-9C40-C9C1FA60D612}">
      <dsp:nvSpPr>
        <dsp:cNvPr id="0" name=""/>
        <dsp:cNvSpPr/>
      </dsp:nvSpPr>
      <dsp:spPr>
        <a:xfrm>
          <a:off x="0" y="4353"/>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6132E8-40F8-4803-A8DF-FFEB774D7806}">
      <dsp:nvSpPr>
        <dsp:cNvPr id="0" name=""/>
        <dsp:cNvSpPr/>
      </dsp:nvSpPr>
      <dsp:spPr>
        <a:xfrm>
          <a:off x="280489" y="212981"/>
          <a:ext cx="509980" cy="5099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6194CC-61BD-4685-AA16-F3B1E05ACAF3}">
      <dsp:nvSpPr>
        <dsp:cNvPr id="0" name=""/>
        <dsp:cNvSpPr/>
      </dsp:nvSpPr>
      <dsp:spPr>
        <a:xfrm>
          <a:off x="1070958" y="4353"/>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Muodostumisvaihe - Forming</a:t>
          </a:r>
          <a:endParaRPr lang="en-US" sz="1900" kern="1200"/>
        </a:p>
      </dsp:txBody>
      <dsp:txXfrm>
        <a:off x="1070958" y="4353"/>
        <a:ext cx="5198079" cy="927236"/>
      </dsp:txXfrm>
    </dsp:sp>
    <dsp:sp modelId="{DBDC4E9A-9552-4549-9A4D-1286D623CAB8}">
      <dsp:nvSpPr>
        <dsp:cNvPr id="0" name=""/>
        <dsp:cNvSpPr/>
      </dsp:nvSpPr>
      <dsp:spPr>
        <a:xfrm>
          <a:off x="0" y="1163398"/>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129954-3541-4288-B8BE-9601EC47501B}">
      <dsp:nvSpPr>
        <dsp:cNvPr id="0" name=""/>
        <dsp:cNvSpPr/>
      </dsp:nvSpPr>
      <dsp:spPr>
        <a:xfrm>
          <a:off x="280489" y="1372026"/>
          <a:ext cx="509980" cy="5099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73A7F6-962E-4ECA-8728-1DCBD18276AC}">
      <dsp:nvSpPr>
        <dsp:cNvPr id="0" name=""/>
        <dsp:cNvSpPr/>
      </dsp:nvSpPr>
      <dsp:spPr>
        <a:xfrm>
          <a:off x="1070958" y="1163398"/>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Kuohuntavaihe – Storming</a:t>
          </a:r>
          <a:endParaRPr lang="en-US" sz="1900" kern="1200"/>
        </a:p>
      </dsp:txBody>
      <dsp:txXfrm>
        <a:off x="1070958" y="1163398"/>
        <a:ext cx="5198079" cy="927236"/>
      </dsp:txXfrm>
    </dsp:sp>
    <dsp:sp modelId="{C595262D-1B1F-4455-B95C-7C5AF0E72CBA}">
      <dsp:nvSpPr>
        <dsp:cNvPr id="0" name=""/>
        <dsp:cNvSpPr/>
      </dsp:nvSpPr>
      <dsp:spPr>
        <a:xfrm>
          <a:off x="0" y="2322444"/>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486AA1-FAE3-4458-BED2-8CB27EA13091}">
      <dsp:nvSpPr>
        <dsp:cNvPr id="0" name=""/>
        <dsp:cNvSpPr/>
      </dsp:nvSpPr>
      <dsp:spPr>
        <a:xfrm>
          <a:off x="280489" y="2531072"/>
          <a:ext cx="509980" cy="5099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F089A19-4D73-43BD-91D8-3B03CB97D716}">
      <dsp:nvSpPr>
        <dsp:cNvPr id="0" name=""/>
        <dsp:cNvSpPr/>
      </dsp:nvSpPr>
      <dsp:spPr>
        <a:xfrm>
          <a:off x="1070958" y="2322444"/>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Vakiintumisvaihe – Norming</a:t>
          </a:r>
          <a:endParaRPr lang="en-US" sz="1900" kern="1200"/>
        </a:p>
      </dsp:txBody>
      <dsp:txXfrm>
        <a:off x="1070958" y="2322444"/>
        <a:ext cx="5198079" cy="927236"/>
      </dsp:txXfrm>
    </dsp:sp>
    <dsp:sp modelId="{C97EE9A6-9B25-47C8-AEF2-2C981324BDDB}">
      <dsp:nvSpPr>
        <dsp:cNvPr id="0" name=""/>
        <dsp:cNvSpPr/>
      </dsp:nvSpPr>
      <dsp:spPr>
        <a:xfrm>
          <a:off x="0" y="3481489"/>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CA1589-9314-4111-A766-7FC041130E8D}">
      <dsp:nvSpPr>
        <dsp:cNvPr id="0" name=""/>
        <dsp:cNvSpPr/>
      </dsp:nvSpPr>
      <dsp:spPr>
        <a:xfrm>
          <a:off x="280489" y="3690118"/>
          <a:ext cx="509980" cy="50998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C705CD1-E1D5-4893-AE61-3172CB88E02A}">
      <dsp:nvSpPr>
        <dsp:cNvPr id="0" name=""/>
        <dsp:cNvSpPr/>
      </dsp:nvSpPr>
      <dsp:spPr>
        <a:xfrm>
          <a:off x="1070958" y="3481489"/>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Toimintavaihe – Performing</a:t>
          </a:r>
          <a:endParaRPr lang="en-US" sz="1900" kern="1200"/>
        </a:p>
      </dsp:txBody>
      <dsp:txXfrm>
        <a:off x="1070958" y="3481489"/>
        <a:ext cx="5198079" cy="927236"/>
      </dsp:txXfrm>
    </dsp:sp>
    <dsp:sp modelId="{A358F7CA-E641-4648-8EFF-A91C85DAD49B}">
      <dsp:nvSpPr>
        <dsp:cNvPr id="0" name=""/>
        <dsp:cNvSpPr/>
      </dsp:nvSpPr>
      <dsp:spPr>
        <a:xfrm>
          <a:off x="0" y="4640535"/>
          <a:ext cx="6269038" cy="9272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C03905-1EF6-48A4-B7AC-077F2D547810}">
      <dsp:nvSpPr>
        <dsp:cNvPr id="0" name=""/>
        <dsp:cNvSpPr/>
      </dsp:nvSpPr>
      <dsp:spPr>
        <a:xfrm>
          <a:off x="280489" y="4849163"/>
          <a:ext cx="509980" cy="50998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8C39B33-3FE0-43D5-AF85-39DFE9415744}">
      <dsp:nvSpPr>
        <dsp:cNvPr id="0" name=""/>
        <dsp:cNvSpPr/>
      </dsp:nvSpPr>
      <dsp:spPr>
        <a:xfrm>
          <a:off x="1070958" y="4640535"/>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fi-FI" sz="1900" kern="1200"/>
            <a:t>Irrottautumisvaihe - Adjourning</a:t>
          </a:r>
          <a:endParaRPr lang="en-US" sz="1900" kern="1200"/>
        </a:p>
      </dsp:txBody>
      <dsp:txXfrm>
        <a:off x="1070958" y="4640535"/>
        <a:ext cx="5198079" cy="9272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0940F8-EC33-428F-8B3C-B34A85768B63}">
      <dsp:nvSpPr>
        <dsp:cNvPr id="0" name=""/>
        <dsp:cNvSpPr/>
      </dsp:nvSpPr>
      <dsp:spPr>
        <a:xfrm>
          <a:off x="0" y="2655"/>
          <a:ext cx="5393361" cy="124172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F4F61E-8F7A-40FC-A56A-8F254374ACDD}">
      <dsp:nvSpPr>
        <dsp:cNvPr id="0" name=""/>
        <dsp:cNvSpPr/>
      </dsp:nvSpPr>
      <dsp:spPr>
        <a:xfrm>
          <a:off x="375620" y="282042"/>
          <a:ext cx="682947" cy="6829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0EEC5F-90E1-44AE-97B2-6639F405A769}">
      <dsp:nvSpPr>
        <dsp:cNvPr id="0" name=""/>
        <dsp:cNvSpPr/>
      </dsp:nvSpPr>
      <dsp:spPr>
        <a:xfrm>
          <a:off x="1434189" y="2655"/>
          <a:ext cx="3957770"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622300">
            <a:lnSpc>
              <a:spcPct val="90000"/>
            </a:lnSpc>
            <a:spcBef>
              <a:spcPct val="0"/>
            </a:spcBef>
            <a:spcAft>
              <a:spcPct val="35000"/>
            </a:spcAft>
            <a:buNone/>
          </a:pPr>
          <a:r>
            <a:rPr lang="fi-FI" sz="1400" kern="1200"/>
            <a:t>H</a:t>
          </a:r>
          <a:r>
            <a:rPr lang="fi-FI" sz="1400" b="0" i="0" kern="1200"/>
            <a:t>uomioi iäkkään ihmisen sekä yksilöllisenä persoonana että yhteisön jäsenenä ja ottaa huomioon myös hänen kulttuuritaustansa. </a:t>
          </a:r>
          <a:endParaRPr lang="en-US" sz="1400" kern="1200"/>
        </a:p>
      </dsp:txBody>
      <dsp:txXfrm>
        <a:off x="1434189" y="2655"/>
        <a:ext cx="3957770" cy="1241722"/>
      </dsp:txXfrm>
    </dsp:sp>
    <dsp:sp modelId="{9F5E8B05-48D9-405C-98CB-C4662667ED03}">
      <dsp:nvSpPr>
        <dsp:cNvPr id="0" name=""/>
        <dsp:cNvSpPr/>
      </dsp:nvSpPr>
      <dsp:spPr>
        <a:xfrm>
          <a:off x="0" y="1554807"/>
          <a:ext cx="5393361" cy="124172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D79C15-1394-45F7-9874-8A1680C6A1C3}">
      <dsp:nvSpPr>
        <dsp:cNvPr id="0" name=""/>
        <dsp:cNvSpPr/>
      </dsp:nvSpPr>
      <dsp:spPr>
        <a:xfrm>
          <a:off x="375620" y="1834195"/>
          <a:ext cx="682947" cy="68294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ED553D0-F574-4C2E-BA13-23EC6C70688D}">
      <dsp:nvSpPr>
        <dsp:cNvPr id="0" name=""/>
        <dsp:cNvSpPr/>
      </dsp:nvSpPr>
      <dsp:spPr>
        <a:xfrm>
          <a:off x="1434189" y="1554807"/>
          <a:ext cx="2427012"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622300">
            <a:lnSpc>
              <a:spcPct val="90000"/>
            </a:lnSpc>
            <a:spcBef>
              <a:spcPct val="0"/>
            </a:spcBef>
            <a:spcAft>
              <a:spcPct val="35000"/>
            </a:spcAft>
            <a:buNone/>
          </a:pPr>
          <a:r>
            <a:rPr lang="fi-FI" sz="1400" b="0" i="0" kern="1200"/>
            <a:t>Yksittäinenkin viriketuokio voi sisältää monenlaista sisältöä:</a:t>
          </a:r>
          <a:endParaRPr lang="en-US" sz="1400" kern="1200"/>
        </a:p>
      </dsp:txBody>
      <dsp:txXfrm>
        <a:off x="1434189" y="1554807"/>
        <a:ext cx="2427012" cy="1241722"/>
      </dsp:txXfrm>
    </dsp:sp>
    <dsp:sp modelId="{4CD4D907-1F26-44D8-ADE6-B1CC0514A62F}">
      <dsp:nvSpPr>
        <dsp:cNvPr id="0" name=""/>
        <dsp:cNvSpPr/>
      </dsp:nvSpPr>
      <dsp:spPr>
        <a:xfrm>
          <a:off x="3861201" y="1554807"/>
          <a:ext cx="1530757"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488950">
            <a:lnSpc>
              <a:spcPct val="90000"/>
            </a:lnSpc>
            <a:spcBef>
              <a:spcPct val="0"/>
            </a:spcBef>
            <a:spcAft>
              <a:spcPct val="35000"/>
            </a:spcAft>
            <a:buNone/>
          </a:pPr>
          <a:r>
            <a:rPr lang="fi-FI" sz="1100" b="0" i="0" kern="1200"/>
            <a:t>kognitiivisia haasteita </a:t>
          </a:r>
          <a:endParaRPr lang="en-US" sz="1100" kern="1200"/>
        </a:p>
        <a:p>
          <a:pPr marL="0" lvl="0" indent="0" algn="l" defTabSz="488950">
            <a:lnSpc>
              <a:spcPct val="90000"/>
            </a:lnSpc>
            <a:spcBef>
              <a:spcPct val="0"/>
            </a:spcBef>
            <a:spcAft>
              <a:spcPct val="35000"/>
            </a:spcAft>
            <a:buNone/>
          </a:pPr>
          <a:r>
            <a:rPr lang="fi-FI" sz="1100" b="0" i="0" kern="1200"/>
            <a:t>fyysistä ponnistelua </a:t>
          </a:r>
          <a:endParaRPr lang="en-US" sz="1100" kern="1200"/>
        </a:p>
        <a:p>
          <a:pPr marL="0" lvl="0" indent="0" algn="l" defTabSz="488950">
            <a:lnSpc>
              <a:spcPct val="90000"/>
            </a:lnSpc>
            <a:spcBef>
              <a:spcPct val="0"/>
            </a:spcBef>
            <a:spcAft>
              <a:spcPct val="35000"/>
            </a:spcAft>
            <a:buNone/>
          </a:pPr>
          <a:r>
            <a:rPr lang="fi-FI" sz="1100" b="0" i="0" kern="1200"/>
            <a:t>sensorisia kokemuksia</a:t>
          </a:r>
          <a:endParaRPr lang="en-US" sz="1100" kern="1200"/>
        </a:p>
        <a:p>
          <a:pPr marL="0" lvl="0" indent="0" algn="l" defTabSz="488950">
            <a:lnSpc>
              <a:spcPct val="90000"/>
            </a:lnSpc>
            <a:spcBef>
              <a:spcPct val="0"/>
            </a:spcBef>
            <a:spcAft>
              <a:spcPct val="35000"/>
            </a:spcAft>
            <a:buNone/>
          </a:pPr>
          <a:r>
            <a:rPr lang="fi-FI" sz="1100" b="0" i="0" kern="1200"/>
            <a:t>muistelua</a:t>
          </a:r>
          <a:endParaRPr lang="en-US" sz="1100" kern="1200"/>
        </a:p>
        <a:p>
          <a:pPr marL="0" lvl="0" indent="0" algn="l" defTabSz="488950">
            <a:lnSpc>
              <a:spcPct val="90000"/>
            </a:lnSpc>
            <a:spcBef>
              <a:spcPct val="0"/>
            </a:spcBef>
            <a:spcAft>
              <a:spcPct val="35000"/>
            </a:spcAft>
            <a:buNone/>
          </a:pPr>
          <a:r>
            <a:rPr lang="fi-FI" sz="1100" b="0" i="0" kern="1200"/>
            <a:t>makuelämyksiä,</a:t>
          </a:r>
          <a:endParaRPr lang="en-US" sz="1100" kern="1200"/>
        </a:p>
        <a:p>
          <a:pPr marL="0" lvl="0" indent="0" algn="l" defTabSz="488950">
            <a:lnSpc>
              <a:spcPct val="90000"/>
            </a:lnSpc>
            <a:spcBef>
              <a:spcPct val="0"/>
            </a:spcBef>
            <a:spcAft>
              <a:spcPct val="35000"/>
            </a:spcAft>
            <a:buNone/>
          </a:pPr>
          <a:r>
            <a:rPr lang="fi-FI" sz="1100" b="0" i="0" kern="1200"/>
            <a:t>luovaa toimintaa</a:t>
          </a:r>
          <a:endParaRPr lang="en-US" sz="1100" kern="1200"/>
        </a:p>
        <a:p>
          <a:pPr marL="0" lvl="0" indent="0" algn="l" defTabSz="488950">
            <a:lnSpc>
              <a:spcPct val="90000"/>
            </a:lnSpc>
            <a:spcBef>
              <a:spcPct val="0"/>
            </a:spcBef>
            <a:spcAft>
              <a:spcPct val="35000"/>
            </a:spcAft>
            <a:buNone/>
          </a:pPr>
          <a:r>
            <a:rPr lang="fi-FI" sz="1100" b="0" i="0" kern="1200"/>
            <a:t>musiikkia</a:t>
          </a:r>
          <a:endParaRPr lang="en-US" sz="1100" kern="1200"/>
        </a:p>
        <a:p>
          <a:pPr marL="0" lvl="0" indent="0" algn="l" defTabSz="488950">
            <a:lnSpc>
              <a:spcPct val="90000"/>
            </a:lnSpc>
            <a:spcBef>
              <a:spcPct val="0"/>
            </a:spcBef>
            <a:spcAft>
              <a:spcPct val="35000"/>
            </a:spcAft>
            <a:buNone/>
          </a:pPr>
          <a:r>
            <a:rPr lang="fi-FI" sz="1100" b="0" i="0" kern="1200"/>
            <a:t>sekä miehet että naiset huomioon ottavaa sisältöä</a:t>
          </a:r>
          <a:endParaRPr lang="en-US" sz="1100" kern="1200"/>
        </a:p>
        <a:p>
          <a:pPr marL="0" lvl="0" indent="0" algn="l" defTabSz="488950">
            <a:lnSpc>
              <a:spcPct val="90000"/>
            </a:lnSpc>
            <a:spcBef>
              <a:spcPct val="0"/>
            </a:spcBef>
            <a:spcAft>
              <a:spcPct val="35000"/>
            </a:spcAft>
            <a:buNone/>
          </a:pPr>
          <a:r>
            <a:rPr lang="fi-FI" sz="1100" b="0" i="0" kern="1200"/>
            <a:t>sukupolvien välistä vuorovaikutusta sekä tietenkin </a:t>
          </a:r>
          <a:endParaRPr lang="en-US" sz="1100" kern="1200"/>
        </a:p>
        <a:p>
          <a:pPr marL="0" lvl="0" indent="0" algn="l" defTabSz="488950">
            <a:lnSpc>
              <a:spcPct val="90000"/>
            </a:lnSpc>
            <a:spcBef>
              <a:spcPct val="0"/>
            </a:spcBef>
            <a:spcAft>
              <a:spcPct val="35000"/>
            </a:spcAft>
            <a:buNone/>
          </a:pPr>
          <a:r>
            <a:rPr lang="fi-FI" sz="1100" b="0" i="0" kern="1200"/>
            <a:t>sosiaalista ja pedagogista sisältöä. </a:t>
          </a:r>
          <a:endParaRPr lang="en-US" sz="1100" kern="1200"/>
        </a:p>
      </dsp:txBody>
      <dsp:txXfrm>
        <a:off x="3861201" y="1554807"/>
        <a:ext cx="1530757" cy="1241722"/>
      </dsp:txXfrm>
    </dsp:sp>
    <dsp:sp modelId="{4B71C1B7-4F78-407A-B2B5-D607A290A60D}">
      <dsp:nvSpPr>
        <dsp:cNvPr id="0" name=""/>
        <dsp:cNvSpPr/>
      </dsp:nvSpPr>
      <dsp:spPr>
        <a:xfrm>
          <a:off x="0" y="3106960"/>
          <a:ext cx="5393361" cy="124172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8F18E5-80DF-4E15-B03E-D785EED06FA8}">
      <dsp:nvSpPr>
        <dsp:cNvPr id="0" name=""/>
        <dsp:cNvSpPr/>
      </dsp:nvSpPr>
      <dsp:spPr>
        <a:xfrm>
          <a:off x="375620" y="3386348"/>
          <a:ext cx="682947" cy="6829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4B4AF58-7481-431C-A90E-80CEA2B13332}">
      <dsp:nvSpPr>
        <dsp:cNvPr id="0" name=""/>
        <dsp:cNvSpPr/>
      </dsp:nvSpPr>
      <dsp:spPr>
        <a:xfrm>
          <a:off x="1434189" y="3106960"/>
          <a:ext cx="3957770"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622300">
            <a:lnSpc>
              <a:spcPct val="90000"/>
            </a:lnSpc>
            <a:spcBef>
              <a:spcPct val="0"/>
            </a:spcBef>
            <a:spcAft>
              <a:spcPct val="35000"/>
            </a:spcAft>
            <a:buNone/>
          </a:pPr>
          <a:r>
            <a:rPr lang="fi-FI" sz="1400" b="0" i="0" kern="1200"/>
            <a:t>Merkityksellisyyden kokemuksia syntyy silloin, kun henkilö kokee olevansa hyödyksi ja iloksi muille sekä tuntee kuuluvansa johonkin joukkoon. Tutkimusten mukaan onnellisuuden tunne edellyttää näitä.</a:t>
          </a:r>
          <a:endParaRPr lang="en-US" sz="1400" kern="1200"/>
        </a:p>
      </dsp:txBody>
      <dsp:txXfrm>
        <a:off x="1434189" y="3106960"/>
        <a:ext cx="3957770" cy="12417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74269-BD2B-441A-8B0F-1C4A247A0EBB}">
      <dsp:nvSpPr>
        <dsp:cNvPr id="0" name=""/>
        <dsp:cNvSpPr/>
      </dsp:nvSpPr>
      <dsp:spPr>
        <a:xfrm>
          <a:off x="0" y="266822"/>
          <a:ext cx="6367912" cy="186708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fi-FI" sz="4700" b="0" i="0" kern="1200"/>
            <a:t>Ympäristöolosuhteisiin</a:t>
          </a:r>
          <a:endParaRPr lang="en-US" sz="4700" kern="1200"/>
        </a:p>
      </dsp:txBody>
      <dsp:txXfrm>
        <a:off x="91143" y="357965"/>
        <a:ext cx="6185626" cy="1684796"/>
      </dsp:txXfrm>
    </dsp:sp>
    <dsp:sp modelId="{7B068B26-5301-4A10-84FF-7AF27F9DBABC}">
      <dsp:nvSpPr>
        <dsp:cNvPr id="0" name=""/>
        <dsp:cNvSpPr/>
      </dsp:nvSpPr>
      <dsp:spPr>
        <a:xfrm>
          <a:off x="0" y="2269265"/>
          <a:ext cx="6367912" cy="186708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fi-FI" sz="4700" b="0" i="0" kern="1200"/>
            <a:t>Vuorovaikutussuhteisiin</a:t>
          </a:r>
          <a:endParaRPr lang="en-US" sz="4700" kern="1200"/>
        </a:p>
      </dsp:txBody>
      <dsp:txXfrm>
        <a:off x="91143" y="2360408"/>
        <a:ext cx="6185626" cy="1684796"/>
      </dsp:txXfrm>
    </dsp:sp>
    <dsp:sp modelId="{0AF39502-277E-451D-8690-7943969E5B2F}">
      <dsp:nvSpPr>
        <dsp:cNvPr id="0" name=""/>
        <dsp:cNvSpPr/>
      </dsp:nvSpPr>
      <dsp:spPr>
        <a:xfrm>
          <a:off x="0" y="4271707"/>
          <a:ext cx="6367912" cy="186708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fi-FI" sz="4700" b="0" i="0" kern="1200"/>
            <a:t>Toiminnan sisältöön, määrään ja laatuun</a:t>
          </a:r>
          <a:endParaRPr lang="en-US" sz="4700" kern="1200"/>
        </a:p>
      </dsp:txBody>
      <dsp:txXfrm>
        <a:off x="91143" y="4362850"/>
        <a:ext cx="6185626" cy="16847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9FD717-BE49-4BFE-8F3D-434A3A006A49}">
      <dsp:nvSpPr>
        <dsp:cNvPr id="0" name=""/>
        <dsp:cNvSpPr/>
      </dsp:nvSpPr>
      <dsp:spPr>
        <a:xfrm>
          <a:off x="0" y="90349"/>
          <a:ext cx="5117960" cy="55615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hyvän vuorovaikutuksen ja ystävyyssuhteiden syntyminen</a:t>
          </a:r>
          <a:endParaRPr lang="en-US" sz="1400" kern="1200"/>
        </a:p>
      </dsp:txBody>
      <dsp:txXfrm>
        <a:off x="27149" y="117498"/>
        <a:ext cx="5063662" cy="501854"/>
      </dsp:txXfrm>
    </dsp:sp>
    <dsp:sp modelId="{B5CA8713-3CB2-43B2-89A7-4A4C38FF4607}">
      <dsp:nvSpPr>
        <dsp:cNvPr id="0" name=""/>
        <dsp:cNvSpPr/>
      </dsp:nvSpPr>
      <dsp:spPr>
        <a:xfrm>
          <a:off x="0" y="686821"/>
          <a:ext cx="5117960" cy="556152"/>
        </a:xfrm>
        <a:prstGeom prst="roundRect">
          <a:avLst/>
        </a:prstGeom>
        <a:solidFill>
          <a:schemeClr val="accent5">
            <a:hueOff val="-1126424"/>
            <a:satOff val="-2903"/>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merkityksellisten elämysten kokeminen, mahdollisuus mielihyvän kokemuksiin</a:t>
          </a:r>
          <a:endParaRPr lang="en-US" sz="1400" kern="1200"/>
        </a:p>
      </dsp:txBody>
      <dsp:txXfrm>
        <a:off x="27149" y="713970"/>
        <a:ext cx="5063662" cy="501854"/>
      </dsp:txXfrm>
    </dsp:sp>
    <dsp:sp modelId="{62D49459-3BD0-4B62-9CF2-0774D35DF298}">
      <dsp:nvSpPr>
        <dsp:cNvPr id="0" name=""/>
        <dsp:cNvSpPr/>
      </dsp:nvSpPr>
      <dsp:spPr>
        <a:xfrm>
          <a:off x="0" y="1283293"/>
          <a:ext cx="5117960" cy="556152"/>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odotettavaa ja muisteltavaa</a:t>
          </a:r>
          <a:endParaRPr lang="en-US" sz="1400" kern="1200"/>
        </a:p>
      </dsp:txBody>
      <dsp:txXfrm>
        <a:off x="27149" y="1310442"/>
        <a:ext cx="5063662" cy="501854"/>
      </dsp:txXfrm>
    </dsp:sp>
    <dsp:sp modelId="{51B785A1-A4A9-43DC-9179-2F707FC3CA79}">
      <dsp:nvSpPr>
        <dsp:cNvPr id="0" name=""/>
        <dsp:cNvSpPr/>
      </dsp:nvSpPr>
      <dsp:spPr>
        <a:xfrm>
          <a:off x="0" y="1879765"/>
          <a:ext cx="5117960" cy="55615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menetettyjen kykyjen kompensoituminen</a:t>
          </a:r>
          <a:endParaRPr lang="en-US" sz="1400" kern="1200"/>
        </a:p>
      </dsp:txBody>
      <dsp:txXfrm>
        <a:off x="27149" y="1906914"/>
        <a:ext cx="5063662" cy="501854"/>
      </dsp:txXfrm>
    </dsp:sp>
    <dsp:sp modelId="{0721B9B1-0342-4430-ACE7-2431327760BA}">
      <dsp:nvSpPr>
        <dsp:cNvPr id="0" name=""/>
        <dsp:cNvSpPr/>
      </dsp:nvSpPr>
      <dsp:spPr>
        <a:xfrm>
          <a:off x="0" y="2476238"/>
          <a:ext cx="5117960" cy="556152"/>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jäljellä olevien kykyjen käyttö</a:t>
          </a:r>
          <a:endParaRPr lang="en-US" sz="1400" kern="1200"/>
        </a:p>
      </dsp:txBody>
      <dsp:txXfrm>
        <a:off x="27149" y="2503387"/>
        <a:ext cx="5063662" cy="501854"/>
      </dsp:txXfrm>
    </dsp:sp>
    <dsp:sp modelId="{9C6F88D9-B8AB-4974-AC4C-6B36341CB752}">
      <dsp:nvSpPr>
        <dsp:cNvPr id="0" name=""/>
        <dsp:cNvSpPr/>
      </dsp:nvSpPr>
      <dsp:spPr>
        <a:xfrm>
          <a:off x="0" y="3072710"/>
          <a:ext cx="5117960" cy="556152"/>
        </a:xfrm>
        <a:prstGeom prst="roundRect">
          <a:avLst/>
        </a:prstGeom>
        <a:solidFill>
          <a:schemeClr val="accent5">
            <a:hueOff val="-5632119"/>
            <a:satOff val="-14516"/>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huomion suuntaaminen sairauksien ja menetysten sijaan positiivisiin asioihin</a:t>
          </a:r>
          <a:endParaRPr lang="en-US" sz="1400" kern="1200"/>
        </a:p>
      </dsp:txBody>
      <dsp:txXfrm>
        <a:off x="27149" y="3099859"/>
        <a:ext cx="5063662" cy="501854"/>
      </dsp:txXfrm>
    </dsp:sp>
    <dsp:sp modelId="{5629877C-5F3A-42C5-A72F-7095DC494F75}">
      <dsp:nvSpPr>
        <dsp:cNvPr id="0" name=""/>
        <dsp:cNvSpPr/>
      </dsp:nvSpPr>
      <dsp:spPr>
        <a:xfrm>
          <a:off x="0" y="3669182"/>
          <a:ext cx="5117960" cy="55615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i-FI" sz="1400" b="0" i="0" kern="1200"/>
            <a:t>onnistumisten ja omanarvon tunteiden kokeminen</a:t>
          </a:r>
          <a:endParaRPr lang="en-US" sz="1400" kern="1200"/>
        </a:p>
      </dsp:txBody>
      <dsp:txXfrm>
        <a:off x="27149" y="3696331"/>
        <a:ext cx="5063662" cy="5018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8E4A08-0B18-4847-BEDA-C8587B7A6644}">
      <dsp:nvSpPr>
        <dsp:cNvPr id="0" name=""/>
        <dsp:cNvSpPr/>
      </dsp:nvSpPr>
      <dsp:spPr>
        <a:xfrm>
          <a:off x="0" y="3543"/>
          <a:ext cx="10506456" cy="75472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CE3B81-88CA-461F-AA7F-8893EA09F434}">
      <dsp:nvSpPr>
        <dsp:cNvPr id="0" name=""/>
        <dsp:cNvSpPr/>
      </dsp:nvSpPr>
      <dsp:spPr>
        <a:xfrm>
          <a:off x="228303" y="173355"/>
          <a:ext cx="415097" cy="4150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C666310-A0A8-4F44-B1A5-988C82AB2FBE}">
      <dsp:nvSpPr>
        <dsp:cNvPr id="0" name=""/>
        <dsp:cNvSpPr/>
      </dsp:nvSpPr>
      <dsp:spPr>
        <a:xfrm>
          <a:off x="871704" y="3543"/>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hoito- ja hoivatyön auttamistilanteissa arkisen työn lomassa.</a:t>
          </a:r>
          <a:endParaRPr lang="en-US" sz="1600" kern="1200"/>
        </a:p>
      </dsp:txBody>
      <dsp:txXfrm>
        <a:off x="871704" y="3543"/>
        <a:ext cx="9634751" cy="754722"/>
      </dsp:txXfrm>
    </dsp:sp>
    <dsp:sp modelId="{C5C79D08-4104-4DCF-A959-E8FBCE806098}">
      <dsp:nvSpPr>
        <dsp:cNvPr id="0" name=""/>
        <dsp:cNvSpPr/>
      </dsp:nvSpPr>
      <dsp:spPr>
        <a:xfrm>
          <a:off x="0" y="946946"/>
          <a:ext cx="10506456" cy="75472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FBE6E4-1A3A-4BEC-A853-F003759497F0}">
      <dsp:nvSpPr>
        <dsp:cNvPr id="0" name=""/>
        <dsp:cNvSpPr/>
      </dsp:nvSpPr>
      <dsp:spPr>
        <a:xfrm>
          <a:off x="228303" y="1116759"/>
          <a:ext cx="415097" cy="41509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AC0F3AE-CE9B-4D73-B796-51FEF36D4C7D}">
      <dsp:nvSpPr>
        <dsp:cNvPr id="0" name=""/>
        <dsp:cNvSpPr/>
      </dsp:nvSpPr>
      <dsp:spPr>
        <a:xfrm>
          <a:off x="871704" y="946946"/>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yhteisön luonnollisessa toiminnassa synnyttäen positiivisen virikeympäristön.</a:t>
          </a:r>
          <a:endParaRPr lang="en-US" sz="1600" kern="1200"/>
        </a:p>
      </dsp:txBody>
      <dsp:txXfrm>
        <a:off x="871704" y="946946"/>
        <a:ext cx="9634751" cy="754722"/>
      </dsp:txXfrm>
    </dsp:sp>
    <dsp:sp modelId="{89FCB533-D54C-4B9D-92A4-83F6B6937F36}">
      <dsp:nvSpPr>
        <dsp:cNvPr id="0" name=""/>
        <dsp:cNvSpPr/>
      </dsp:nvSpPr>
      <dsp:spPr>
        <a:xfrm>
          <a:off x="0" y="1890350"/>
          <a:ext cx="10506456" cy="75472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BA7667-22A9-4164-924A-4C151DDB204C}">
      <dsp:nvSpPr>
        <dsp:cNvPr id="0" name=""/>
        <dsp:cNvSpPr/>
      </dsp:nvSpPr>
      <dsp:spPr>
        <a:xfrm>
          <a:off x="228303" y="2060163"/>
          <a:ext cx="415097" cy="41509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6DA8DA5-E07F-46BD-8380-F49590A0FCBB}">
      <dsp:nvSpPr>
        <dsp:cNvPr id="0" name=""/>
        <dsp:cNvSpPr/>
      </dsp:nvSpPr>
      <dsp:spPr>
        <a:xfrm>
          <a:off x="871704" y="1890350"/>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tuokioissa, jotka voivat olla kertaluotoisia tai toistuvia. Ne eivät vaadi etukäteissuunnitelmaa ja niiden kesto voi olla vaihteleva. Tuokiot ovat usein spontaanisti syntyviä ja luovat tehokkaasti normaalin elämän ilmapiiriä.</a:t>
          </a:r>
          <a:endParaRPr lang="en-US" sz="1600" kern="1200"/>
        </a:p>
      </dsp:txBody>
      <dsp:txXfrm>
        <a:off x="871704" y="1890350"/>
        <a:ext cx="9634751" cy="754722"/>
      </dsp:txXfrm>
    </dsp:sp>
    <dsp:sp modelId="{19C1EBB1-6A5B-4719-83CC-1E81282583ED}">
      <dsp:nvSpPr>
        <dsp:cNvPr id="0" name=""/>
        <dsp:cNvSpPr/>
      </dsp:nvSpPr>
      <dsp:spPr>
        <a:xfrm>
          <a:off x="0" y="2833754"/>
          <a:ext cx="10506456" cy="754722"/>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D15C3E-9815-465B-8A2D-569327C77C9A}">
      <dsp:nvSpPr>
        <dsp:cNvPr id="0" name=""/>
        <dsp:cNvSpPr/>
      </dsp:nvSpPr>
      <dsp:spPr>
        <a:xfrm>
          <a:off x="228303" y="3003566"/>
          <a:ext cx="415097" cy="41509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F51C81-39A1-4EBA-B74A-43C0926B92F1}">
      <dsp:nvSpPr>
        <dsp:cNvPr id="0" name=""/>
        <dsp:cNvSpPr/>
      </dsp:nvSpPr>
      <dsp:spPr>
        <a:xfrm>
          <a:off x="871704" y="2833754"/>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tavoitteellisissa ryhmissä, jotka kokoontuvat säännöllisesti sovitun ajan ja tietyn ajanjakson.</a:t>
          </a:r>
          <a:endParaRPr lang="en-US" sz="1600" kern="1200"/>
        </a:p>
      </dsp:txBody>
      <dsp:txXfrm>
        <a:off x="871704" y="2833754"/>
        <a:ext cx="9634751" cy="754722"/>
      </dsp:txXfrm>
    </dsp:sp>
    <dsp:sp modelId="{31B4C689-188F-4513-B6D5-4D3B5C14C3A1}">
      <dsp:nvSpPr>
        <dsp:cNvPr id="0" name=""/>
        <dsp:cNvSpPr/>
      </dsp:nvSpPr>
      <dsp:spPr>
        <a:xfrm>
          <a:off x="0" y="3777157"/>
          <a:ext cx="10506456" cy="754722"/>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93B82B-5AB8-4479-8961-DE5CB0EF712B}">
      <dsp:nvSpPr>
        <dsp:cNvPr id="0" name=""/>
        <dsp:cNvSpPr/>
      </dsp:nvSpPr>
      <dsp:spPr>
        <a:xfrm>
          <a:off x="228303" y="3946970"/>
          <a:ext cx="415097" cy="41509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06A42F3-0F84-4BD6-9DEF-24193CC0C1F9}">
      <dsp:nvSpPr>
        <dsp:cNvPr id="0" name=""/>
        <dsp:cNvSpPr/>
      </dsp:nvSpPr>
      <dsp:spPr>
        <a:xfrm>
          <a:off x="871704" y="3777157"/>
          <a:ext cx="9634751" cy="754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875" tIns="79875" rIns="79875" bIns="79875" numCol="1" spcCol="1270" anchor="ctr" anchorCtr="0">
          <a:noAutofit/>
        </a:bodyPr>
        <a:lstStyle/>
        <a:p>
          <a:pPr marL="0" lvl="0" indent="0" algn="l" defTabSz="711200">
            <a:lnSpc>
              <a:spcPct val="90000"/>
            </a:lnSpc>
            <a:spcBef>
              <a:spcPct val="0"/>
            </a:spcBef>
            <a:spcAft>
              <a:spcPct val="35000"/>
            </a:spcAft>
            <a:buNone/>
          </a:pPr>
          <a:r>
            <a:rPr lang="fi-FI" sz="1600" b="0" i="0" kern="1200"/>
            <a:t>organisoidussa viriketapahtumassa </a:t>
          </a:r>
          <a:endParaRPr lang="en-US" sz="1600" kern="1200"/>
        </a:p>
      </dsp:txBody>
      <dsp:txXfrm>
        <a:off x="871704" y="3777157"/>
        <a:ext cx="9634751" cy="75472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0B9625-222A-4D38-8CBE-F7F430006854}">
      <dsp:nvSpPr>
        <dsp:cNvPr id="0" name=""/>
        <dsp:cNvSpPr/>
      </dsp:nvSpPr>
      <dsp:spPr>
        <a:xfrm>
          <a:off x="0" y="97041"/>
          <a:ext cx="6367912" cy="62361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Toimintahetken aihe</a:t>
          </a:r>
          <a:endParaRPr lang="en-US" sz="2600" kern="1200"/>
        </a:p>
      </dsp:txBody>
      <dsp:txXfrm>
        <a:off x="30442" y="127483"/>
        <a:ext cx="6307028" cy="562726"/>
      </dsp:txXfrm>
    </dsp:sp>
    <dsp:sp modelId="{5E727125-5E74-4590-8E5A-2A4C13D6DE40}">
      <dsp:nvSpPr>
        <dsp:cNvPr id="0" name=""/>
        <dsp:cNvSpPr/>
      </dsp:nvSpPr>
      <dsp:spPr>
        <a:xfrm>
          <a:off x="0" y="795531"/>
          <a:ext cx="6367912" cy="623610"/>
        </a:xfrm>
        <a:prstGeom prst="roundRect">
          <a:avLst/>
        </a:prstGeom>
        <a:solidFill>
          <a:schemeClr val="accent5">
            <a:hueOff val="-844818"/>
            <a:satOff val="-2177"/>
            <a:lumOff val="-1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Asikasryhmän kuvaus ja koko</a:t>
          </a:r>
          <a:endParaRPr lang="en-US" sz="2600" kern="1200"/>
        </a:p>
      </dsp:txBody>
      <dsp:txXfrm>
        <a:off x="30442" y="825973"/>
        <a:ext cx="6307028" cy="562726"/>
      </dsp:txXfrm>
    </dsp:sp>
    <dsp:sp modelId="{6DA187E9-F532-4879-B5C2-C42A838DFFF8}">
      <dsp:nvSpPr>
        <dsp:cNvPr id="0" name=""/>
        <dsp:cNvSpPr/>
      </dsp:nvSpPr>
      <dsp:spPr>
        <a:xfrm>
          <a:off x="0" y="1494021"/>
          <a:ext cx="6367912" cy="623610"/>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Toiminnan tavoitteet</a:t>
          </a:r>
          <a:endParaRPr lang="en-US" sz="2600" kern="1200"/>
        </a:p>
      </dsp:txBody>
      <dsp:txXfrm>
        <a:off x="30442" y="1524463"/>
        <a:ext cx="6307028" cy="562726"/>
      </dsp:txXfrm>
    </dsp:sp>
    <dsp:sp modelId="{4CECB963-088D-43F7-A601-860305885B2E}">
      <dsp:nvSpPr>
        <dsp:cNvPr id="0" name=""/>
        <dsp:cNvSpPr/>
      </dsp:nvSpPr>
      <dsp:spPr>
        <a:xfrm>
          <a:off x="0" y="2192511"/>
          <a:ext cx="6367912" cy="623610"/>
        </a:xfrm>
        <a:prstGeom prst="roundRect">
          <a:avLst/>
        </a:prstGeom>
        <a:solidFill>
          <a:schemeClr val="accent5">
            <a:hueOff val="-2534453"/>
            <a:satOff val="-6532"/>
            <a:lumOff val="-4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Käytettävät tilat, materiaalit, välineet</a:t>
          </a:r>
          <a:endParaRPr lang="en-US" sz="2600" kern="1200"/>
        </a:p>
      </dsp:txBody>
      <dsp:txXfrm>
        <a:off x="30442" y="2222953"/>
        <a:ext cx="6307028" cy="562726"/>
      </dsp:txXfrm>
    </dsp:sp>
    <dsp:sp modelId="{D87D10A8-C63A-4F8C-A7AC-469801003CF0}">
      <dsp:nvSpPr>
        <dsp:cNvPr id="0" name=""/>
        <dsp:cNvSpPr/>
      </dsp:nvSpPr>
      <dsp:spPr>
        <a:xfrm>
          <a:off x="0" y="2891001"/>
          <a:ext cx="6367912" cy="62361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Työnjako ohjaustilanteessa</a:t>
          </a:r>
          <a:endParaRPr lang="en-US" sz="2600" kern="1200"/>
        </a:p>
      </dsp:txBody>
      <dsp:txXfrm>
        <a:off x="30442" y="2921443"/>
        <a:ext cx="6307028" cy="562726"/>
      </dsp:txXfrm>
    </dsp:sp>
    <dsp:sp modelId="{93FA132F-DE64-4E01-941B-0D73426E2F24}">
      <dsp:nvSpPr>
        <dsp:cNvPr id="0" name=""/>
        <dsp:cNvSpPr/>
      </dsp:nvSpPr>
      <dsp:spPr>
        <a:xfrm>
          <a:off x="0" y="3589491"/>
          <a:ext cx="6367912" cy="623610"/>
        </a:xfrm>
        <a:prstGeom prst="roundRect">
          <a:avLst/>
        </a:prstGeom>
        <a:solidFill>
          <a:schemeClr val="accent5">
            <a:hueOff val="-4224089"/>
            <a:satOff val="-10887"/>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Aloitus, toimintaan motivointi ja virittyminen</a:t>
          </a:r>
          <a:endParaRPr lang="en-US" sz="2600" kern="1200"/>
        </a:p>
      </dsp:txBody>
      <dsp:txXfrm>
        <a:off x="30442" y="3619933"/>
        <a:ext cx="6307028" cy="562726"/>
      </dsp:txXfrm>
    </dsp:sp>
    <dsp:sp modelId="{49BFEC88-C256-465C-A544-4C1D81DE2761}">
      <dsp:nvSpPr>
        <dsp:cNvPr id="0" name=""/>
        <dsp:cNvSpPr/>
      </dsp:nvSpPr>
      <dsp:spPr>
        <a:xfrm>
          <a:off x="0" y="4287981"/>
          <a:ext cx="6367912" cy="623610"/>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Toimintavaihe</a:t>
          </a:r>
          <a:endParaRPr lang="en-US" sz="2600" kern="1200"/>
        </a:p>
      </dsp:txBody>
      <dsp:txXfrm>
        <a:off x="30442" y="4318423"/>
        <a:ext cx="6307028" cy="562726"/>
      </dsp:txXfrm>
    </dsp:sp>
    <dsp:sp modelId="{4C7444B1-EC8B-4F0B-BD3A-5EF13AA3B39C}">
      <dsp:nvSpPr>
        <dsp:cNvPr id="0" name=""/>
        <dsp:cNvSpPr/>
      </dsp:nvSpPr>
      <dsp:spPr>
        <a:xfrm>
          <a:off x="0" y="4986471"/>
          <a:ext cx="6367912" cy="623610"/>
        </a:xfrm>
        <a:prstGeom prst="roundRect">
          <a:avLst/>
        </a:prstGeom>
        <a:solidFill>
          <a:schemeClr val="accent5">
            <a:hueOff val="-5913725"/>
            <a:satOff val="-15242"/>
            <a:lumOff val="-1029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Toiminnan lopetus</a:t>
          </a:r>
          <a:endParaRPr lang="en-US" sz="2600" kern="1200"/>
        </a:p>
      </dsp:txBody>
      <dsp:txXfrm>
        <a:off x="30442" y="5016913"/>
        <a:ext cx="6307028" cy="562726"/>
      </dsp:txXfrm>
    </dsp:sp>
    <dsp:sp modelId="{C8F9826A-A3D5-4740-BF79-33F8F8EED5FD}">
      <dsp:nvSpPr>
        <dsp:cNvPr id="0" name=""/>
        <dsp:cNvSpPr/>
      </dsp:nvSpPr>
      <dsp:spPr>
        <a:xfrm>
          <a:off x="0" y="5684961"/>
          <a:ext cx="6367912" cy="62361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kern="1200"/>
            <a:t>arviointi</a:t>
          </a:r>
          <a:endParaRPr lang="en-US" sz="2600" kern="1200"/>
        </a:p>
      </dsp:txBody>
      <dsp:txXfrm>
        <a:off x="30442" y="5715403"/>
        <a:ext cx="6307028" cy="56272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83871CC-D9CE-4C2A-893A-2433DF36ED6D}"/>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9A909B4E-AE27-422C-BCB0-FC1EC01BE8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A7CF34FC-4B6D-4249-8EE2-ABB57C131825}"/>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5" name="Alatunnisteen paikkamerkki 4">
            <a:extLst>
              <a:ext uri="{FF2B5EF4-FFF2-40B4-BE49-F238E27FC236}">
                <a16:creationId xmlns:a16="http://schemas.microsoft.com/office/drawing/2014/main" id="{9DCA8745-B95A-42D8-87D0-17EEC5AEDC0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C26B81-16D5-48BE-9AC0-D686ABA6694E}"/>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2222395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36C9CB-E7EF-4791-8246-047464BD21C2}"/>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99B4EF30-9B86-49D1-988C-76CFE29145DD}"/>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744A244-21D2-455E-8F56-AD9D2D7C78F0}"/>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5" name="Alatunnisteen paikkamerkki 4">
            <a:extLst>
              <a:ext uri="{FF2B5EF4-FFF2-40B4-BE49-F238E27FC236}">
                <a16:creationId xmlns:a16="http://schemas.microsoft.com/office/drawing/2014/main" id="{5D399DD5-C11D-473D-9F0A-56E2F07BEBD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4B5793A-8258-4E34-A221-58EF60E18052}"/>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4238173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BA21D78C-0691-48EA-A2CD-948B5DE9B9DF}"/>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B1B87EB-C2FE-445E-B02F-EAF8C9D6DFFF}"/>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6E4C9EF-5521-44A8-AF9C-C0AA01CE94FD}"/>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5" name="Alatunnisteen paikkamerkki 4">
            <a:extLst>
              <a:ext uri="{FF2B5EF4-FFF2-40B4-BE49-F238E27FC236}">
                <a16:creationId xmlns:a16="http://schemas.microsoft.com/office/drawing/2014/main" id="{CC389A17-4F1B-488A-B519-AC0AF20CF81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622CDAE-BFAB-423C-988D-93F795C28E9F}"/>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3905097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80555D5-2FA4-4983-B0CE-49F39E7A65B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3D5C7860-D471-491A-BFB2-09E05371DB7C}"/>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DFB43A6-D1EF-41DF-9351-E59130518806}"/>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5" name="Alatunnisteen paikkamerkki 4">
            <a:extLst>
              <a:ext uri="{FF2B5EF4-FFF2-40B4-BE49-F238E27FC236}">
                <a16:creationId xmlns:a16="http://schemas.microsoft.com/office/drawing/2014/main" id="{9ECBBAA7-F79D-418B-AEB9-0B1F13E3133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303A5BE-D359-4204-9B06-AB7108E9260C}"/>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4068057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19F7FC-00C1-40E7-9077-80D70B565FC5}"/>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2A6251F5-498D-4AD9-AF9F-DF02E90287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0D801942-4BC8-4704-AAED-3677243793BA}"/>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5" name="Alatunnisteen paikkamerkki 4">
            <a:extLst>
              <a:ext uri="{FF2B5EF4-FFF2-40B4-BE49-F238E27FC236}">
                <a16:creationId xmlns:a16="http://schemas.microsoft.com/office/drawing/2014/main" id="{D6479862-2BA6-4DA9-B304-85DA29C0FEE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F2F2F61-29B8-4196-810C-2C4642065E13}"/>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2490768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5BA66C-5D47-4D3F-AD45-A488522F2AC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67A34BB-0FD8-4534-B4B1-82D21FAA6444}"/>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B120E659-B2AC-4A7C-900D-0F6806684533}"/>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79353C1-6192-4AF4-A579-7CA76129CBE8}"/>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6" name="Alatunnisteen paikkamerkki 5">
            <a:extLst>
              <a:ext uri="{FF2B5EF4-FFF2-40B4-BE49-F238E27FC236}">
                <a16:creationId xmlns:a16="http://schemas.microsoft.com/office/drawing/2014/main" id="{053AEF94-8F82-416B-B070-A6324B9E2DF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5B7DA2F-35E9-47CE-982D-20AC445380E5}"/>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1210895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8746188-4487-4EF2-9B41-13B05FD15E2C}"/>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5EFAFFF8-87E1-4016-BF86-7D2EBB471F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DBD94A3-9B20-4AA5-A817-6F43810192F3}"/>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F8F5857-B39B-46E9-B986-291A2B4078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D050C980-BFAB-4A1A-95C9-2BC9F59BCF3C}"/>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6EFD65E4-7F3E-41EA-AB3F-8181E13D0FF0}"/>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8" name="Alatunnisteen paikkamerkki 7">
            <a:extLst>
              <a:ext uri="{FF2B5EF4-FFF2-40B4-BE49-F238E27FC236}">
                <a16:creationId xmlns:a16="http://schemas.microsoft.com/office/drawing/2014/main" id="{A69535E5-0990-466E-8BF7-7F97D7CE4CAE}"/>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89341C4-5484-45D8-AD4E-F77AD8482E93}"/>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2703067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754A750-75DD-47D6-A133-EB33E86C512A}"/>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F7963247-D26B-4E24-AC8B-DC70730C6CC8}"/>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4" name="Alatunnisteen paikkamerkki 3">
            <a:extLst>
              <a:ext uri="{FF2B5EF4-FFF2-40B4-BE49-F238E27FC236}">
                <a16:creationId xmlns:a16="http://schemas.microsoft.com/office/drawing/2014/main" id="{79393536-F08D-4B14-8035-DED417E42BD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0FE2FD08-79BB-4682-86BF-EEA4FEDC683A}"/>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132426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C370DB7A-6F60-49CC-AE21-B9E6CC78AEE4}"/>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3" name="Alatunnisteen paikkamerkki 2">
            <a:extLst>
              <a:ext uri="{FF2B5EF4-FFF2-40B4-BE49-F238E27FC236}">
                <a16:creationId xmlns:a16="http://schemas.microsoft.com/office/drawing/2014/main" id="{CF5AF016-70D3-46EF-B1F8-206D5A2E850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BCF6A16-188E-4ABE-A83D-132061BD766A}"/>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284414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DED64A2-2D3B-4842-9C8E-E34666F3CBD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3C973158-8AB4-4F25-A73A-8987202F3D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1F312F73-A0FB-4454-9C0B-A40C72B999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C5BDD2C-8ADC-4FB7-A028-CE907C1D84A5}"/>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6" name="Alatunnisteen paikkamerkki 5">
            <a:extLst>
              <a:ext uri="{FF2B5EF4-FFF2-40B4-BE49-F238E27FC236}">
                <a16:creationId xmlns:a16="http://schemas.microsoft.com/office/drawing/2014/main" id="{AF0A027A-9331-4AEA-B8CD-1B37789EE9E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B6F23DF-3AC3-49CA-B1F5-72967855DAAB}"/>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1465007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D13AD9-9B65-4CCE-B743-7684551DA73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A357AF1F-4D17-4EBD-B85F-3C4A3E048C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26010D89-43ED-447A-B749-74DAB1E624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14C00AF-0538-48D4-9148-83C096161345}"/>
              </a:ext>
            </a:extLst>
          </p:cNvPr>
          <p:cNvSpPr>
            <a:spLocks noGrp="1"/>
          </p:cNvSpPr>
          <p:nvPr>
            <p:ph type="dt" sz="half" idx="10"/>
          </p:nvPr>
        </p:nvSpPr>
        <p:spPr/>
        <p:txBody>
          <a:bodyPr/>
          <a:lstStyle/>
          <a:p>
            <a:fld id="{FF411A9D-A117-4955-B121-99102BC2D30B}" type="datetimeFigureOut">
              <a:rPr lang="fi-FI" smtClean="0"/>
              <a:t>17.1.2021</a:t>
            </a:fld>
            <a:endParaRPr lang="fi-FI"/>
          </a:p>
        </p:txBody>
      </p:sp>
      <p:sp>
        <p:nvSpPr>
          <p:cNvPr id="6" name="Alatunnisteen paikkamerkki 5">
            <a:extLst>
              <a:ext uri="{FF2B5EF4-FFF2-40B4-BE49-F238E27FC236}">
                <a16:creationId xmlns:a16="http://schemas.microsoft.com/office/drawing/2014/main" id="{2458B7E0-0438-4F26-B0B4-039A8E4DA1F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7DDEA1B-26F6-468E-88EF-398D2F2E810E}"/>
              </a:ext>
            </a:extLst>
          </p:cNvPr>
          <p:cNvSpPr>
            <a:spLocks noGrp="1"/>
          </p:cNvSpPr>
          <p:nvPr>
            <p:ph type="sldNum" sz="quarter" idx="12"/>
          </p:nvPr>
        </p:nvSpPr>
        <p:spPr/>
        <p:txBody>
          <a:bodyPr/>
          <a:lstStyle/>
          <a:p>
            <a:fld id="{CA329C83-F504-433F-B7A9-7AF90B472306}" type="slidenum">
              <a:rPr lang="fi-FI" smtClean="0"/>
              <a:t>‹#›</a:t>
            </a:fld>
            <a:endParaRPr lang="fi-FI"/>
          </a:p>
        </p:txBody>
      </p:sp>
    </p:spTree>
    <p:extLst>
      <p:ext uri="{BB962C8B-B14F-4D97-AF65-F5344CB8AC3E}">
        <p14:creationId xmlns:p14="http://schemas.microsoft.com/office/powerpoint/2010/main" val="1492975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13C2963A-16D7-4B6F-BDEE-FACF08CDDA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343785EA-476D-48DA-816B-4F15B57B92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4E085A8-CA4D-4B5B-BD41-62D4CBC13A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411A9D-A117-4955-B121-99102BC2D30B}" type="datetimeFigureOut">
              <a:rPr lang="fi-FI" smtClean="0"/>
              <a:t>17.1.2021</a:t>
            </a:fld>
            <a:endParaRPr lang="fi-FI"/>
          </a:p>
        </p:txBody>
      </p:sp>
      <p:sp>
        <p:nvSpPr>
          <p:cNvPr id="5" name="Alatunnisteen paikkamerkki 4">
            <a:extLst>
              <a:ext uri="{FF2B5EF4-FFF2-40B4-BE49-F238E27FC236}">
                <a16:creationId xmlns:a16="http://schemas.microsoft.com/office/drawing/2014/main" id="{CED7F373-08BE-4CF9-8491-53D9174110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83CE5CD4-DAA7-451B-8F0E-1D28A75F93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329C83-F504-433F-B7A9-7AF90B472306}" type="slidenum">
              <a:rPr lang="fi-FI" smtClean="0"/>
              <a:t>‹#›</a:t>
            </a:fld>
            <a:endParaRPr lang="fi-FI"/>
          </a:p>
        </p:txBody>
      </p:sp>
    </p:spTree>
    <p:extLst>
      <p:ext uri="{BB962C8B-B14F-4D97-AF65-F5344CB8AC3E}">
        <p14:creationId xmlns:p14="http://schemas.microsoft.com/office/powerpoint/2010/main" val="1920598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3" Type="http://schemas.openxmlformats.org/officeDocument/2006/relationships/hyperlink" Target="https://www.jelli.fi/jarjestotoiminta/ryhmatoiminta/ryhman-ohjaaminen/" TargetMode="External"/><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B378372-232C-44CD-A255-5689B43CEC25}"/>
              </a:ext>
            </a:extLst>
          </p:cNvPr>
          <p:cNvPicPr>
            <a:picLocks noChangeAspect="1"/>
          </p:cNvPicPr>
          <p:nvPr/>
        </p:nvPicPr>
        <p:blipFill rotWithShape="1">
          <a:blip r:embed="rId2"/>
          <a:srcRect/>
          <a:stretch/>
        </p:blipFill>
        <p:spPr>
          <a:xfrm>
            <a:off x="20" y="10"/>
            <a:ext cx="12191980" cy="6857990"/>
          </a:xfrm>
          <a:prstGeom prst="rect">
            <a:avLst/>
          </a:prstGeom>
        </p:spPr>
      </p:pic>
      <p:sp>
        <p:nvSpPr>
          <p:cNvPr id="9"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Otsikko 1">
            <a:extLst>
              <a:ext uri="{FF2B5EF4-FFF2-40B4-BE49-F238E27FC236}">
                <a16:creationId xmlns:a16="http://schemas.microsoft.com/office/drawing/2014/main" id="{E6FFE475-0119-40BB-9C1C-EF106DEE1628}"/>
              </a:ext>
            </a:extLst>
          </p:cNvPr>
          <p:cNvSpPr>
            <a:spLocks noGrp="1"/>
          </p:cNvSpPr>
          <p:nvPr>
            <p:ph type="ctrTitle"/>
          </p:nvPr>
        </p:nvSpPr>
        <p:spPr>
          <a:xfrm>
            <a:off x="8022021" y="3231931"/>
            <a:ext cx="3852041" cy="1834056"/>
          </a:xfrm>
        </p:spPr>
        <p:txBody>
          <a:bodyPr>
            <a:normAutofit/>
          </a:bodyPr>
          <a:lstStyle/>
          <a:p>
            <a:r>
              <a:rPr lang="fi-FI" sz="4000" dirty="0"/>
              <a:t>RYHMÄN ILMIÖT JA OHJAAMINEN</a:t>
            </a:r>
          </a:p>
        </p:txBody>
      </p:sp>
      <p:sp>
        <p:nvSpPr>
          <p:cNvPr id="3" name="Alaotsikko 2">
            <a:extLst>
              <a:ext uri="{FF2B5EF4-FFF2-40B4-BE49-F238E27FC236}">
                <a16:creationId xmlns:a16="http://schemas.microsoft.com/office/drawing/2014/main" id="{8888ADAE-05DC-4D5A-9314-74CA1F1C2D64}"/>
              </a:ext>
            </a:extLst>
          </p:cNvPr>
          <p:cNvSpPr>
            <a:spLocks noGrp="1"/>
          </p:cNvSpPr>
          <p:nvPr>
            <p:ph type="subTitle" idx="1"/>
          </p:nvPr>
        </p:nvSpPr>
        <p:spPr>
          <a:xfrm>
            <a:off x="7782910" y="5242675"/>
            <a:ext cx="4330262" cy="683284"/>
          </a:xfrm>
        </p:spPr>
        <p:txBody>
          <a:bodyPr>
            <a:normAutofit/>
          </a:bodyPr>
          <a:lstStyle/>
          <a:p>
            <a:r>
              <a:rPr lang="fi-FI" sz="2000" dirty="0"/>
              <a:t>Toimintatuokiot</a:t>
            </a:r>
          </a:p>
        </p:txBody>
      </p:sp>
      <p:cxnSp>
        <p:nvCxnSpPr>
          <p:cNvPr id="11" name="Straight Connector 10">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4396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8AFEA84-F5B7-4BD4-A9E7-B65EE3460254}"/>
              </a:ext>
            </a:extLst>
          </p:cNvPr>
          <p:cNvSpPr>
            <a:spLocks noGrp="1"/>
          </p:cNvSpPr>
          <p:nvPr>
            <p:ph type="title"/>
          </p:nvPr>
        </p:nvSpPr>
        <p:spPr>
          <a:xfrm>
            <a:off x="838200" y="365125"/>
            <a:ext cx="5558489" cy="1325563"/>
          </a:xfrm>
        </p:spPr>
        <p:txBody>
          <a:bodyPr>
            <a:normAutofit/>
          </a:bodyPr>
          <a:lstStyle/>
          <a:p>
            <a:r>
              <a:rPr lang="fi-FI" sz="2800" b="1" i="0">
                <a:effectLst/>
                <a:latin typeface="OpenSansRegular"/>
              </a:rPr>
              <a:t>Hyvin järjestetty ryhmätoiminta voi</a:t>
            </a:r>
            <a:br>
              <a:rPr lang="fi-FI" sz="2800" b="0" i="0">
                <a:effectLst/>
                <a:latin typeface="OpenSansRegular"/>
              </a:rPr>
            </a:br>
            <a:endParaRPr lang="fi-FI" sz="280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E0D3497D-3E93-4D31-BF9D-FF257F420C22}"/>
              </a:ext>
            </a:extLst>
          </p:cNvPr>
          <p:cNvSpPr>
            <a:spLocks noGrp="1"/>
          </p:cNvSpPr>
          <p:nvPr>
            <p:ph idx="1"/>
          </p:nvPr>
        </p:nvSpPr>
        <p:spPr>
          <a:xfrm>
            <a:off x="838200" y="1825625"/>
            <a:ext cx="5558489" cy="4351338"/>
          </a:xfrm>
        </p:spPr>
        <p:txBody>
          <a:bodyPr>
            <a:normAutofit/>
          </a:bodyPr>
          <a:lstStyle/>
          <a:p>
            <a:pPr>
              <a:buFont typeface="Arial" panose="020B0604020202020204" pitchFamily="34" charset="0"/>
              <a:buChar char="•"/>
            </a:pPr>
            <a:r>
              <a:rPr lang="fi-FI" sz="2400" b="0" i="0">
                <a:effectLst/>
                <a:latin typeface="OpenSansRegular"/>
              </a:rPr>
              <a:t>vähentää masennusta</a:t>
            </a:r>
          </a:p>
          <a:p>
            <a:pPr>
              <a:buFont typeface="Arial" panose="020B0604020202020204" pitchFamily="34" charset="0"/>
              <a:buChar char="•"/>
            </a:pPr>
            <a:r>
              <a:rPr lang="fi-FI" sz="2400" b="0" i="0">
                <a:effectLst/>
                <a:latin typeface="OpenSansRegular"/>
              </a:rPr>
              <a:t>nostaa mielialaa</a:t>
            </a:r>
          </a:p>
          <a:p>
            <a:pPr>
              <a:buFont typeface="Arial" panose="020B0604020202020204" pitchFamily="34" charset="0"/>
              <a:buChar char="•"/>
            </a:pPr>
            <a:r>
              <a:rPr lang="fi-FI" sz="2400" b="0" i="0">
                <a:effectLst/>
                <a:latin typeface="OpenSansRegular"/>
              </a:rPr>
              <a:t>vähentää ahdistuneisuutta</a:t>
            </a:r>
          </a:p>
          <a:p>
            <a:pPr>
              <a:buFont typeface="Arial" panose="020B0604020202020204" pitchFamily="34" charset="0"/>
              <a:buChar char="•"/>
            </a:pPr>
            <a:r>
              <a:rPr lang="fi-FI" sz="2400" b="0" i="0">
                <a:effectLst/>
                <a:latin typeface="OpenSansRegular"/>
              </a:rPr>
              <a:t>kohentaa elämänlaatua</a:t>
            </a:r>
          </a:p>
          <a:p>
            <a:pPr>
              <a:buFont typeface="Arial" panose="020B0604020202020204" pitchFamily="34" charset="0"/>
              <a:buChar char="•"/>
            </a:pPr>
            <a:r>
              <a:rPr lang="fi-FI" sz="2400" b="0" i="0">
                <a:effectLst/>
                <a:latin typeface="OpenSansRegular"/>
              </a:rPr>
              <a:t>kohentaa elämänhallinnan kokemusta</a:t>
            </a:r>
          </a:p>
          <a:p>
            <a:pPr>
              <a:buFont typeface="Arial" panose="020B0604020202020204" pitchFamily="34" charset="0"/>
              <a:buChar char="•"/>
            </a:pPr>
            <a:r>
              <a:rPr lang="fi-FI" sz="2400" b="0" i="0">
                <a:effectLst/>
                <a:latin typeface="OpenSansRegular"/>
              </a:rPr>
              <a:t>lisätä toiveikkuutta tulevaisuuden suhteen</a:t>
            </a:r>
          </a:p>
          <a:p>
            <a:pPr>
              <a:buFont typeface="Arial" panose="020B0604020202020204" pitchFamily="34" charset="0"/>
              <a:buChar char="•"/>
            </a:pPr>
            <a:r>
              <a:rPr lang="fi-FI" sz="2400" b="0" i="0">
                <a:effectLst/>
                <a:latin typeface="OpenSansRegular"/>
              </a:rPr>
              <a:t>johtaa yksinäisyyden kokemiseen vähemmän haitalliseksi</a:t>
            </a:r>
          </a:p>
          <a:p>
            <a:pPr>
              <a:buFont typeface="Arial" panose="020B0604020202020204" pitchFamily="34" charset="0"/>
              <a:buChar char="•"/>
            </a:pPr>
            <a:r>
              <a:rPr lang="fi-FI" sz="2400" b="0" i="0">
                <a:effectLst/>
                <a:latin typeface="OpenSansRegular"/>
              </a:rPr>
              <a:t>kohentaa toimintakykyä</a:t>
            </a:r>
          </a:p>
          <a:p>
            <a:endParaRPr lang="fi-FI" sz="240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4973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a:extLst>
              <a:ext uri="{FF2B5EF4-FFF2-40B4-BE49-F238E27FC236}">
                <a16:creationId xmlns:a16="http://schemas.microsoft.com/office/drawing/2014/main" id="{3F1C6592-AA34-4C8D-929B-442E1EA8495C}"/>
              </a:ext>
            </a:extLst>
          </p:cNvPr>
          <p:cNvPicPr>
            <a:picLocks noChangeAspect="1"/>
          </p:cNvPicPr>
          <p:nvPr/>
        </p:nvPicPr>
        <p:blipFill>
          <a:blip r:embed="rId2"/>
          <a:stretch>
            <a:fillRect/>
          </a:stretch>
        </p:blipFill>
        <p:spPr>
          <a:xfrm>
            <a:off x="2061012" y="356256"/>
            <a:ext cx="8134022" cy="6091478"/>
          </a:xfrm>
          <a:prstGeom prst="rect">
            <a:avLst/>
          </a:prstGeom>
        </p:spPr>
      </p:pic>
    </p:spTree>
    <p:extLst>
      <p:ext uri="{BB962C8B-B14F-4D97-AF65-F5344CB8AC3E}">
        <p14:creationId xmlns:p14="http://schemas.microsoft.com/office/powerpoint/2010/main" val="3969976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56783D75-893A-4147-8373-6B2DA7131B08}"/>
              </a:ext>
            </a:extLst>
          </p:cNvPr>
          <p:cNvSpPr>
            <a:spLocks noGrp="1"/>
          </p:cNvSpPr>
          <p:nvPr>
            <p:ph type="title"/>
          </p:nvPr>
        </p:nvSpPr>
        <p:spPr>
          <a:xfrm>
            <a:off x="838200" y="365125"/>
            <a:ext cx="10515600" cy="1325563"/>
          </a:xfrm>
        </p:spPr>
        <p:txBody>
          <a:bodyPr>
            <a:normAutofit/>
          </a:bodyPr>
          <a:lstStyle/>
          <a:p>
            <a:r>
              <a:rPr lang="fi-FI" dirty="0"/>
              <a:t>Viriketoiminta - vanhukset</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Sisällön paikkamerkki 3">
            <a:extLst>
              <a:ext uri="{FF2B5EF4-FFF2-40B4-BE49-F238E27FC236}">
                <a16:creationId xmlns:a16="http://schemas.microsoft.com/office/drawing/2014/main" id="{D06D5B04-5119-4FF5-B96E-B9C474D47AA1}"/>
              </a:ext>
            </a:extLst>
          </p:cNvPr>
          <p:cNvSpPr>
            <a:spLocks noGrp="1"/>
          </p:cNvSpPr>
          <p:nvPr>
            <p:ph idx="1"/>
          </p:nvPr>
        </p:nvSpPr>
        <p:spPr>
          <a:xfrm>
            <a:off x="838200" y="1825625"/>
            <a:ext cx="10515600" cy="4351338"/>
          </a:xfrm>
        </p:spPr>
        <p:txBody>
          <a:bodyPr>
            <a:normAutofit/>
          </a:bodyPr>
          <a:lstStyle/>
          <a:p>
            <a:r>
              <a:rPr lang="fi-FI" sz="1800" b="0" i="0">
                <a:effectLst/>
                <a:latin typeface="OpenSansRegular"/>
              </a:rPr>
              <a:t> voidaan ehkäistä ja parantaa mielekkään toiminnan ja aististimulaation puutteesta aiheutuvia oireita.</a:t>
            </a:r>
          </a:p>
          <a:p>
            <a:r>
              <a:rPr lang="fi-FI" sz="1800" b="0" i="0">
                <a:effectLst/>
                <a:latin typeface="OpenSansRegular"/>
              </a:rPr>
              <a:t>auttaa pois ahdistavista ajatuskehistä, jolloin psyykelääkkeiden tarve vähenee. </a:t>
            </a:r>
          </a:p>
          <a:p>
            <a:r>
              <a:rPr lang="fi-FI" sz="1800" b="0" i="0">
                <a:effectLst/>
                <a:latin typeface="OpenSansRegular"/>
              </a:rPr>
              <a:t>Unettomuutta voidaan lievittää virikkeellisen toiminnan synnyttämän luonnollisen väsymyksen seurauksena. </a:t>
            </a:r>
          </a:p>
          <a:p>
            <a:r>
              <a:rPr lang="fi-FI" sz="1800" b="0" i="0">
                <a:effectLst/>
                <a:latin typeface="OpenSansRegular"/>
              </a:rPr>
              <a:t>Käytösoireet vähenevät, kun ihmisen psykososiaalisiin tarpeisiin vastataan. </a:t>
            </a:r>
          </a:p>
          <a:p>
            <a:r>
              <a:rPr lang="fi-FI" sz="1800" b="0" i="0">
                <a:effectLst/>
                <a:latin typeface="OpenSansRegular"/>
              </a:rPr>
              <a:t>Epänormaaliin ympäristöön (esim. liikaa taustamelua, huutavat potilaat, ovien paukutus, radio tai TV jatkuvasti päällä) on normaalia ja tervettä reagoida epänormaalilla käytöksellä. </a:t>
            </a:r>
          </a:p>
          <a:p>
            <a:r>
              <a:rPr lang="fi-FI" sz="1800" b="0" i="0">
                <a:effectLst/>
                <a:latin typeface="OpenSansRegular"/>
              </a:rPr>
              <a:t>Joidenkin tutkijoiden mukaan esimerkiksi muistisairaiden vaeltelu pitää ymmärtää tarkoituksellisena, ihmisen itselleen järjestämänä virikkeenä. </a:t>
            </a:r>
          </a:p>
          <a:p>
            <a:r>
              <a:rPr lang="fi-FI" sz="1800" b="0" i="0">
                <a:effectLst/>
                <a:latin typeface="OpenSansRegular"/>
              </a:rPr>
              <a:t>Stressaavissa elämäntilanteissa oikein valittu viriketoiminta voi toimia myös </a:t>
            </a:r>
            <a:r>
              <a:rPr lang="fi-FI" sz="1800" b="0" i="0" err="1">
                <a:effectLst/>
                <a:latin typeface="OpenSansRegular"/>
              </a:rPr>
              <a:t>leppoistajana</a:t>
            </a:r>
            <a:r>
              <a:rPr lang="fi-FI" sz="1800" b="0" i="0">
                <a:effectLst/>
                <a:latin typeface="OpenSansRegular"/>
              </a:rPr>
              <a:t>. </a:t>
            </a:r>
          </a:p>
          <a:p>
            <a:r>
              <a:rPr lang="fi-FI" sz="1800" b="0" i="0">
                <a:effectLst/>
                <a:latin typeface="OpenSansRegular"/>
              </a:rPr>
              <a:t>Alistimulaatio imee ihmisen voimavaroja, mutta niin tekee myös ylistimulaatio, ylikuormitus. </a:t>
            </a:r>
          </a:p>
          <a:p>
            <a:r>
              <a:rPr lang="fi-FI" sz="1800" b="0" i="0">
                <a:effectLst/>
                <a:latin typeface="OpenSansRegular"/>
              </a:rPr>
              <a:t>Viriketoiminnan rooli esimerkiksi hoivakodissa on etsiä ja tarjota kullekin henkilölle mahdollisimman sopivaa (haastavaa, rentouttavaa) toimintaa ja sisältöä.</a:t>
            </a:r>
            <a:endParaRPr lang="fi-FI" sz="1800"/>
          </a:p>
        </p:txBody>
      </p:sp>
    </p:spTree>
    <p:extLst>
      <p:ext uri="{BB962C8B-B14F-4D97-AF65-F5344CB8AC3E}">
        <p14:creationId xmlns:p14="http://schemas.microsoft.com/office/powerpoint/2010/main" val="58811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DD602CB-C5BA-4528-9D4A-5D510F4E41CA}"/>
              </a:ext>
            </a:extLst>
          </p:cNvPr>
          <p:cNvSpPr>
            <a:spLocks noGrp="1"/>
          </p:cNvSpPr>
          <p:nvPr>
            <p:ph type="title"/>
          </p:nvPr>
        </p:nvSpPr>
        <p:spPr>
          <a:xfrm>
            <a:off x="686834" y="1153572"/>
            <a:ext cx="3200400" cy="4461163"/>
          </a:xfrm>
        </p:spPr>
        <p:txBody>
          <a:bodyPr>
            <a:normAutofit/>
          </a:bodyPr>
          <a:lstStyle/>
          <a:p>
            <a:r>
              <a:rPr lang="fi-FI" sz="3400" b="0" i="0">
                <a:solidFill>
                  <a:srgbClr val="FFFFFF"/>
                </a:solidFill>
                <a:effectLst/>
                <a:latin typeface="OpenSansRegular"/>
              </a:rPr>
              <a:t>Viriketoiminnan vastakohta on sensorinen, sosiaalinen, fyysinen ja eksistentiaalinen deprivaatio</a:t>
            </a:r>
            <a:endParaRPr lang="fi-FI" sz="34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05E36F22-FBF1-4836-90A0-53B3765F404E}"/>
              </a:ext>
            </a:extLst>
          </p:cNvPr>
          <p:cNvSpPr>
            <a:spLocks noGrp="1"/>
          </p:cNvSpPr>
          <p:nvPr>
            <p:ph idx="1"/>
          </p:nvPr>
        </p:nvSpPr>
        <p:spPr>
          <a:xfrm>
            <a:off x="4447308" y="591344"/>
            <a:ext cx="6906491" cy="5585619"/>
          </a:xfrm>
        </p:spPr>
        <p:txBody>
          <a:bodyPr anchor="ctr">
            <a:normAutofit/>
          </a:bodyPr>
          <a:lstStyle/>
          <a:p>
            <a:r>
              <a:rPr lang="fi-FI" sz="1300" b="0" i="0">
                <a:effectLst/>
                <a:latin typeface="OpenSansRegular"/>
              </a:rPr>
              <a:t> </a:t>
            </a:r>
            <a:r>
              <a:rPr lang="fi-FI" sz="1300" b="1" i="0">
                <a:effectLst/>
                <a:latin typeface="OpenSansRegular"/>
              </a:rPr>
              <a:t>Sensorinen </a:t>
            </a:r>
            <a:r>
              <a:rPr lang="fi-FI" sz="1300" b="1" i="0" err="1">
                <a:effectLst/>
                <a:latin typeface="OpenSansRegular"/>
              </a:rPr>
              <a:t>deprivaatio</a:t>
            </a:r>
            <a:r>
              <a:rPr lang="fi-FI" sz="1300" b="0" i="0">
                <a:effectLst/>
                <a:latin typeface="OpenSansRegular"/>
              </a:rPr>
              <a:t> tarkoittaa aistiärsykkeiden poistamista tai minimoimista. </a:t>
            </a:r>
          </a:p>
          <a:p>
            <a:r>
              <a:rPr lang="fi-FI" sz="1300" b="0" i="0">
                <a:effectLst/>
                <a:latin typeface="OpenSansRegular"/>
              </a:rPr>
              <a:t> </a:t>
            </a:r>
            <a:r>
              <a:rPr lang="fi-FI" sz="1300" b="0" i="0" err="1">
                <a:effectLst/>
                <a:latin typeface="OpenSansRegular"/>
              </a:rPr>
              <a:t>deprivaatio</a:t>
            </a:r>
            <a:r>
              <a:rPr lang="fi-FI" sz="1300" b="0" i="0">
                <a:effectLst/>
                <a:latin typeface="OpenSansRegular"/>
              </a:rPr>
              <a:t> tuottaa negatiivisia ilmiöitä myös silloin, kun se ei ole täydellistä, ja pitkään jatkuessaan se muuttaa henkilön tajuntaa synnyttäen lopulta jopa hallusinaatioita. </a:t>
            </a:r>
          </a:p>
          <a:p>
            <a:r>
              <a:rPr lang="fi-FI" sz="1300" b="0" i="0">
                <a:effectLst/>
                <a:latin typeface="OpenSansRegular"/>
              </a:rPr>
              <a:t>Jos ärsykkeitä ei tule kehon ulkopuolelta, ihminen tuottaa niitä sisältään, mikä osoittaa ärsykkeiden (fyysiset, psyykkiset, sosiaaliset ja eksistentiaaliset virikkeet) suuren tarpeellisuuden. </a:t>
            </a:r>
          </a:p>
          <a:p>
            <a:r>
              <a:rPr lang="fi-FI" sz="1300" b="0" i="0">
                <a:effectLst/>
                <a:latin typeface="OpenSansRegular"/>
              </a:rPr>
              <a:t>Ärsykkeetön eli virikkeetön aika vaikuttaa aivoihin negatiivisesti:</a:t>
            </a:r>
          </a:p>
          <a:p>
            <a:pPr lvl="1"/>
            <a:r>
              <a:rPr lang="fi-FI" sz="1300" b="0" i="0">
                <a:effectLst/>
                <a:latin typeface="OpenSansRegular"/>
              </a:rPr>
              <a:t> muistaminen ja keskittyminenkin häiriintyvät selvästi. </a:t>
            </a:r>
          </a:p>
          <a:p>
            <a:pPr lvl="1"/>
            <a:r>
              <a:rPr lang="fi-FI" sz="1300" b="0" i="0">
                <a:effectLst/>
                <a:latin typeface="OpenSansRegular"/>
              </a:rPr>
              <a:t>Taidot alkavat kadota. </a:t>
            </a:r>
          </a:p>
          <a:p>
            <a:pPr lvl="1"/>
            <a:r>
              <a:rPr lang="fi-FI" sz="1300" b="0" i="0">
                <a:effectLst/>
                <a:latin typeface="OpenSansRegular"/>
              </a:rPr>
              <a:t>Lonkan kolotuksesta ja kaihin etenemisestä voi tulla elämän sisältö. </a:t>
            </a:r>
          </a:p>
          <a:p>
            <a:pPr lvl="1"/>
            <a:r>
              <a:rPr lang="fi-FI" sz="1300" b="0" i="0">
                <a:effectLst/>
                <a:latin typeface="OpenSansRegular"/>
              </a:rPr>
              <a:t>Virikkeiden ja vaihtelun puuttuminen tylsistyttää iästä riippumatta. </a:t>
            </a:r>
          </a:p>
          <a:p>
            <a:pPr lvl="1"/>
            <a:r>
              <a:rPr lang="fi-FI" sz="1300" b="0" i="0">
                <a:effectLst/>
                <a:latin typeface="OpenSansRegular"/>
              </a:rPr>
              <a:t>Se tarkoittaa energian katoamista eli ihmisen on entistä vaikeampi saada itsensä liikkeelle tekemään itseään piristäviä asioita.</a:t>
            </a:r>
            <a:endParaRPr lang="fi-FI" sz="1300"/>
          </a:p>
        </p:txBody>
      </p:sp>
    </p:spTree>
    <p:extLst>
      <p:ext uri="{BB962C8B-B14F-4D97-AF65-F5344CB8AC3E}">
        <p14:creationId xmlns:p14="http://schemas.microsoft.com/office/powerpoint/2010/main" val="2137411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9">
            <a:extLst>
              <a:ext uri="{FF2B5EF4-FFF2-40B4-BE49-F238E27FC236}">
                <a16:creationId xmlns:a16="http://schemas.microsoft.com/office/drawing/2014/main" id="{6A84B152-3496-4C52-AF08-97AFFC09D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Otsikko 1">
            <a:extLst>
              <a:ext uri="{FF2B5EF4-FFF2-40B4-BE49-F238E27FC236}">
                <a16:creationId xmlns:a16="http://schemas.microsoft.com/office/drawing/2014/main" id="{53250188-B629-4E2B-9E70-B0E796A830F2}"/>
              </a:ext>
            </a:extLst>
          </p:cNvPr>
          <p:cNvSpPr>
            <a:spLocks noGrp="1"/>
          </p:cNvSpPr>
          <p:nvPr>
            <p:ph type="title"/>
          </p:nvPr>
        </p:nvSpPr>
        <p:spPr>
          <a:xfrm>
            <a:off x="838201" y="365125"/>
            <a:ext cx="5393360" cy="1325563"/>
          </a:xfrm>
        </p:spPr>
        <p:txBody>
          <a:bodyPr>
            <a:normAutofit/>
          </a:bodyPr>
          <a:lstStyle/>
          <a:p>
            <a:r>
              <a:rPr lang="fi-FI" b="0" i="0">
                <a:effectLst/>
                <a:latin typeface="OpenSansRegular"/>
              </a:rPr>
              <a:t>Onnistunut viriketoiminta </a:t>
            </a:r>
            <a:endParaRPr lang="fi-FI" dirty="0"/>
          </a:p>
        </p:txBody>
      </p:sp>
      <p:sp>
        <p:nvSpPr>
          <p:cNvPr id="23" name="Freeform: Shape 11">
            <a:extLst>
              <a:ext uri="{FF2B5EF4-FFF2-40B4-BE49-F238E27FC236}">
                <a16:creationId xmlns:a16="http://schemas.microsoft.com/office/drawing/2014/main" id="{6B2ADB95-0FA3-4BD7-A8AC-89D014A8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Oval 13">
            <a:extLst>
              <a:ext uri="{FF2B5EF4-FFF2-40B4-BE49-F238E27FC236}">
                <a16:creationId xmlns:a16="http://schemas.microsoft.com/office/drawing/2014/main" id="{C924DBCE-E731-4B22-8181-A39C1D862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630884" cy="630884"/>
          </a:xfrm>
          <a:prstGeom prst="ellipse">
            <a:avLst/>
          </a:prstGeom>
          <a:noFill/>
          <a:ln w="1270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5">
            <a:extLst>
              <a:ext uri="{FF2B5EF4-FFF2-40B4-BE49-F238E27FC236}">
                <a16:creationId xmlns:a16="http://schemas.microsoft.com/office/drawing/2014/main" id="{4CBF9756-6AC8-4C65-84DF-56FBFFA1D8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0227"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pic>
        <p:nvPicPr>
          <p:cNvPr id="27" name="Picture 5">
            <a:extLst>
              <a:ext uri="{FF2B5EF4-FFF2-40B4-BE49-F238E27FC236}">
                <a16:creationId xmlns:a16="http://schemas.microsoft.com/office/drawing/2014/main" id="{60413DD2-97C8-4A13-8B50-0C7403E0BF2F}"/>
              </a:ext>
            </a:extLst>
          </p:cNvPr>
          <p:cNvPicPr>
            <a:picLocks noChangeAspect="1"/>
          </p:cNvPicPr>
          <p:nvPr/>
        </p:nvPicPr>
        <p:blipFill rotWithShape="1">
          <a:blip r:embed="rId2"/>
          <a:srcRect l="26750" r="1" b="1"/>
          <a:stretch/>
        </p:blipFill>
        <p:spPr>
          <a:xfrm>
            <a:off x="7751975" y="1075239"/>
            <a:ext cx="4128603" cy="4128603"/>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28" name="Freeform: Shape 17">
            <a:extLst>
              <a:ext uri="{FF2B5EF4-FFF2-40B4-BE49-F238E27FC236}">
                <a16:creationId xmlns:a16="http://schemas.microsoft.com/office/drawing/2014/main" id="{2D385988-EAAF-4C27-AF8A-2BFBECAF3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20" name="Straight Connector 19">
            <a:extLst>
              <a:ext uri="{FF2B5EF4-FFF2-40B4-BE49-F238E27FC236}">
                <a16:creationId xmlns:a16="http://schemas.microsoft.com/office/drawing/2014/main" id="{43621FD4-D14D-45D5-9A57-9A2DE5EA59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2" name="Freeform: Shape 21">
            <a:extLst>
              <a:ext uri="{FF2B5EF4-FFF2-40B4-BE49-F238E27FC236}">
                <a16:creationId xmlns:a16="http://schemas.microsoft.com/office/drawing/2014/main" id="{B621D332-7329-4994-8836-C429A51B7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2D20F754-35A9-4508-BE3C-C59996D143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graphicFrame>
        <p:nvGraphicFramePr>
          <p:cNvPr id="29" name="Sisällön paikkamerkki 2">
            <a:extLst>
              <a:ext uri="{FF2B5EF4-FFF2-40B4-BE49-F238E27FC236}">
                <a16:creationId xmlns:a16="http://schemas.microsoft.com/office/drawing/2014/main" id="{51328B20-1821-4609-A6D2-8D77C8EA03E7}"/>
              </a:ext>
            </a:extLst>
          </p:cNvPr>
          <p:cNvGraphicFramePr>
            <a:graphicFrameLocks noGrp="1"/>
          </p:cNvGraphicFramePr>
          <p:nvPr>
            <p:ph idx="1"/>
            <p:extLst>
              <p:ext uri="{D42A27DB-BD31-4B8C-83A1-F6EECF244321}">
                <p14:modId xmlns:p14="http://schemas.microsoft.com/office/powerpoint/2010/main" val="570331711"/>
              </p:ext>
            </p:extLst>
          </p:nvPr>
        </p:nvGraphicFramePr>
        <p:xfrm>
          <a:off x="838200" y="1825625"/>
          <a:ext cx="5393361"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6951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4"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Otsikko 1">
            <a:extLst>
              <a:ext uri="{FF2B5EF4-FFF2-40B4-BE49-F238E27FC236}">
                <a16:creationId xmlns:a16="http://schemas.microsoft.com/office/drawing/2014/main" id="{2996E6A3-EBC7-44E5-A6AB-3FC5AC22D157}"/>
              </a:ext>
            </a:extLst>
          </p:cNvPr>
          <p:cNvSpPr>
            <a:spLocks noGrp="1"/>
          </p:cNvSpPr>
          <p:nvPr>
            <p:ph type="title"/>
          </p:nvPr>
        </p:nvSpPr>
        <p:spPr>
          <a:xfrm>
            <a:off x="786385" y="841248"/>
            <a:ext cx="3515244" cy="5340097"/>
          </a:xfrm>
        </p:spPr>
        <p:txBody>
          <a:bodyPr anchor="ctr">
            <a:normAutofit/>
          </a:bodyPr>
          <a:lstStyle/>
          <a:p>
            <a:r>
              <a:rPr lang="fi-FI" sz="3400" b="1" i="0">
                <a:solidFill>
                  <a:schemeClr val="bg1"/>
                </a:solidFill>
                <a:effectLst/>
                <a:latin typeface="OpenSansRegular"/>
              </a:rPr>
              <a:t>Viriketoiminnalla vaikutetaan</a:t>
            </a:r>
            <a:br>
              <a:rPr lang="fi-FI" sz="3400" b="0" i="0">
                <a:solidFill>
                  <a:schemeClr val="bg1"/>
                </a:solidFill>
                <a:effectLst/>
                <a:latin typeface="OpenSansRegular"/>
              </a:rPr>
            </a:br>
            <a:endParaRPr lang="fi-FI" sz="3400">
              <a:solidFill>
                <a:schemeClr val="bg1"/>
              </a:solidFill>
            </a:endParaRPr>
          </a:p>
        </p:txBody>
      </p:sp>
      <p:graphicFrame>
        <p:nvGraphicFramePr>
          <p:cNvPr id="5" name="Sisällön paikkamerkki 2">
            <a:extLst>
              <a:ext uri="{FF2B5EF4-FFF2-40B4-BE49-F238E27FC236}">
                <a16:creationId xmlns:a16="http://schemas.microsoft.com/office/drawing/2014/main" id="{95A380EF-943A-41DB-9226-924229C066BE}"/>
              </a:ext>
            </a:extLst>
          </p:cNvPr>
          <p:cNvGraphicFramePr>
            <a:graphicFrameLocks noGrp="1"/>
          </p:cNvGraphicFramePr>
          <p:nvPr>
            <p:ph idx="1"/>
            <p:extLst>
              <p:ext uri="{D42A27DB-BD31-4B8C-83A1-F6EECF244321}">
                <p14:modId xmlns:p14="http://schemas.microsoft.com/office/powerpoint/2010/main" val="1390385785"/>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3855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A7100F4-E08B-411E-9522-2625E04E8314}"/>
              </a:ext>
            </a:extLst>
          </p:cNvPr>
          <p:cNvSpPr>
            <a:spLocks noGrp="1"/>
          </p:cNvSpPr>
          <p:nvPr>
            <p:ph type="title"/>
          </p:nvPr>
        </p:nvSpPr>
        <p:spPr>
          <a:xfrm>
            <a:off x="686834" y="1153572"/>
            <a:ext cx="3200400" cy="4461163"/>
          </a:xfrm>
        </p:spPr>
        <p:txBody>
          <a:bodyPr>
            <a:normAutofit/>
          </a:bodyPr>
          <a:lstStyle/>
          <a:p>
            <a:r>
              <a:rPr lang="fi-FI" sz="3700" b="1" i="0">
                <a:solidFill>
                  <a:srgbClr val="FFFFFF"/>
                </a:solidFill>
                <a:effectLst/>
                <a:latin typeface="OpenSansRegular"/>
              </a:rPr>
              <a:t>Viriketoiminta on</a:t>
            </a:r>
            <a:br>
              <a:rPr lang="fi-FI" sz="3700" b="0" i="0">
                <a:solidFill>
                  <a:srgbClr val="FFFFFF"/>
                </a:solidFill>
                <a:effectLst/>
                <a:latin typeface="OpenSansRegular"/>
              </a:rPr>
            </a:br>
            <a:endParaRPr lang="fi-FI" sz="37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FD1F092B-17EC-4018-B3F6-75D7F39F6CFD}"/>
              </a:ext>
            </a:extLst>
          </p:cNvPr>
          <p:cNvSpPr>
            <a:spLocks noGrp="1"/>
          </p:cNvSpPr>
          <p:nvPr>
            <p:ph idx="1"/>
          </p:nvPr>
        </p:nvSpPr>
        <p:spPr>
          <a:xfrm>
            <a:off x="4447308" y="591344"/>
            <a:ext cx="6906491" cy="5585619"/>
          </a:xfrm>
        </p:spPr>
        <p:txBody>
          <a:bodyPr anchor="ctr">
            <a:normAutofit/>
          </a:bodyPr>
          <a:lstStyle/>
          <a:p>
            <a:pPr>
              <a:buFont typeface="Arial" panose="020B0604020202020204" pitchFamily="34" charset="0"/>
              <a:buChar char="•"/>
            </a:pPr>
            <a:r>
              <a:rPr lang="fi-FI" sz="2200" b="0" i="0">
                <a:effectLst/>
                <a:latin typeface="OpenSansRegular"/>
              </a:rPr>
              <a:t>psyykkisten, fyysisten ja sosiaalisten ympäristötekijöiden muuttamista siten, että ihminen voi kokea elävänsä mahdollisimman täysipainoisesti.</a:t>
            </a:r>
          </a:p>
          <a:p>
            <a:pPr>
              <a:buFont typeface="Arial" panose="020B0604020202020204" pitchFamily="34" charset="0"/>
              <a:buChar char="•"/>
            </a:pPr>
            <a:r>
              <a:rPr lang="fi-FI" sz="2200" b="0" i="0">
                <a:effectLst/>
                <a:latin typeface="OpenSansRegular"/>
              </a:rPr>
              <a:t>erilaisten psyykkisten, fyysisten, sosiaalisten, henkisten, hengellisten ja emotionaalisten elämysten tuottamista käyttäen monipuolisesti osallistujien tarpeista lähteviä keinoja: sosiaalisia, liikunnallisia, musiikillisia, luontoperäisiä, esteettisiä, kulinaristisia...</a:t>
            </a:r>
          </a:p>
          <a:p>
            <a:pPr>
              <a:buFont typeface="Arial" panose="020B0604020202020204" pitchFamily="34" charset="0"/>
              <a:buChar char="•"/>
            </a:pPr>
            <a:r>
              <a:rPr lang="fi-FI" sz="2200" b="0" i="0">
                <a:effectLst/>
                <a:latin typeface="OpenSansRegular"/>
              </a:rPr>
              <a:t>keskittymis­kyvyn, aistien, muistin, sosiaalisten taitojen ja fyysisen kunnon tukemista.</a:t>
            </a:r>
          </a:p>
          <a:p>
            <a:pPr>
              <a:buFont typeface="Arial" panose="020B0604020202020204" pitchFamily="34" charset="0"/>
              <a:buChar char="•"/>
            </a:pPr>
            <a:r>
              <a:rPr lang="fi-FI" sz="2200" b="0" i="0">
                <a:effectLst/>
                <a:latin typeface="OpenSansRegular"/>
              </a:rPr>
              <a:t>uteliaisuuden herättämistä ja mielenkiinnon virittämistä.</a:t>
            </a:r>
          </a:p>
          <a:p>
            <a:pPr>
              <a:buFont typeface="Arial" panose="020B0604020202020204" pitchFamily="34" charset="0"/>
              <a:buChar char="•"/>
            </a:pPr>
            <a:r>
              <a:rPr lang="fi-FI" sz="2200" b="0" i="0">
                <a:effectLst/>
                <a:latin typeface="OpenSansRegular"/>
              </a:rPr>
              <a:t>toimintaa, jolla estetään tai vähennetään virikkeettömän ja väärävirikkeisen ympäristön haittavaikutuksia.</a:t>
            </a:r>
          </a:p>
          <a:p>
            <a:pPr>
              <a:buFont typeface="Arial" panose="020B0604020202020204" pitchFamily="34" charset="0"/>
              <a:buChar char="•"/>
            </a:pPr>
            <a:r>
              <a:rPr lang="fi-FI" sz="2200" b="0" i="0">
                <a:effectLst/>
                <a:latin typeface="OpenSansRegular"/>
              </a:rPr>
              <a:t>toimintaa, joka auttaa ihmisiä löytämään toisensa.</a:t>
            </a:r>
          </a:p>
          <a:p>
            <a:endParaRPr lang="fi-FI" sz="2200"/>
          </a:p>
        </p:txBody>
      </p:sp>
    </p:spTree>
    <p:extLst>
      <p:ext uri="{BB962C8B-B14F-4D97-AF65-F5344CB8AC3E}">
        <p14:creationId xmlns:p14="http://schemas.microsoft.com/office/powerpoint/2010/main" val="185330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074799-9D4B-462B-9D54-F5D8CD5BF01A}"/>
              </a:ext>
            </a:extLst>
          </p:cNvPr>
          <p:cNvSpPr>
            <a:spLocks noGrp="1"/>
          </p:cNvSpPr>
          <p:nvPr>
            <p:ph type="title"/>
          </p:nvPr>
        </p:nvSpPr>
        <p:spPr>
          <a:xfrm>
            <a:off x="838200" y="894027"/>
            <a:ext cx="3494362" cy="4782873"/>
          </a:xfrm>
        </p:spPr>
        <p:txBody>
          <a:bodyPr>
            <a:normAutofit/>
          </a:bodyPr>
          <a:lstStyle/>
          <a:p>
            <a:pPr algn="r"/>
            <a:r>
              <a:rPr lang="fi-FI" b="1" i="0">
                <a:solidFill>
                  <a:schemeClr val="bg1"/>
                </a:solidFill>
                <a:effectLst/>
                <a:latin typeface="OpenSansRegular"/>
              </a:rPr>
              <a:t>Viriketoiminta ei ole</a:t>
            </a:r>
            <a:br>
              <a:rPr lang="fi-FI" b="0" i="0">
                <a:solidFill>
                  <a:schemeClr val="bg1"/>
                </a:solidFill>
                <a:effectLst/>
                <a:latin typeface="OpenSansRegular"/>
              </a:rPr>
            </a:br>
            <a:endParaRPr lang="fi-FI">
              <a:solidFill>
                <a:schemeClr val="bg1"/>
              </a:solidFill>
            </a:endParaRP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23287F8D-9DEF-4052-8791-36B8357C3B08}"/>
              </a:ext>
            </a:extLst>
          </p:cNvPr>
          <p:cNvSpPr>
            <a:spLocks noGrp="1"/>
          </p:cNvSpPr>
          <p:nvPr>
            <p:ph idx="1"/>
          </p:nvPr>
        </p:nvSpPr>
        <p:spPr>
          <a:xfrm>
            <a:off x="4976032" y="894027"/>
            <a:ext cx="6377768" cy="4782873"/>
          </a:xfrm>
        </p:spPr>
        <p:txBody>
          <a:bodyPr anchor="ctr">
            <a:normAutofit/>
          </a:bodyPr>
          <a:lstStyle/>
          <a:p>
            <a:pPr>
              <a:buFont typeface="Arial" panose="020B0604020202020204" pitchFamily="34" charset="0"/>
              <a:buChar char="•"/>
            </a:pPr>
            <a:r>
              <a:rPr lang="fi-FI" sz="2400" b="0" i="0">
                <a:solidFill>
                  <a:schemeClr val="bg1"/>
                </a:solidFill>
                <a:effectLst/>
                <a:latin typeface="OpenSansRegular"/>
              </a:rPr>
              <a:t>kaikille saman sisältöistä</a:t>
            </a:r>
          </a:p>
          <a:p>
            <a:pPr>
              <a:buFont typeface="Arial" panose="020B0604020202020204" pitchFamily="34" charset="0"/>
              <a:buChar char="•"/>
            </a:pPr>
            <a:r>
              <a:rPr lang="fi-FI" sz="2400" b="0" i="0">
                <a:solidFill>
                  <a:schemeClr val="bg1"/>
                </a:solidFill>
                <a:effectLst/>
                <a:latin typeface="OpenSansRegular"/>
              </a:rPr>
              <a:t>itsetarkoitus eli päämäärätöntä säpinää</a:t>
            </a:r>
          </a:p>
          <a:p>
            <a:pPr>
              <a:buFont typeface="Arial" panose="020B0604020202020204" pitchFamily="34" charset="0"/>
              <a:buChar char="•"/>
            </a:pPr>
            <a:r>
              <a:rPr lang="fi-FI" sz="2400" b="0" i="0">
                <a:solidFill>
                  <a:schemeClr val="bg1"/>
                </a:solidFill>
                <a:effectLst/>
                <a:latin typeface="OpenSansRegular"/>
              </a:rPr>
              <a:t>vain sitä toimintaa, johon osallistuu koko yhteisö</a:t>
            </a:r>
          </a:p>
          <a:p>
            <a:pPr>
              <a:buFont typeface="Arial" panose="020B0604020202020204" pitchFamily="34" charset="0"/>
              <a:buChar char="•"/>
            </a:pPr>
            <a:r>
              <a:rPr lang="fi-FI" sz="2400" b="0" i="0">
                <a:solidFill>
                  <a:schemeClr val="bg1"/>
                </a:solidFill>
                <a:effectLst/>
                <a:latin typeface="OpenSansRegular"/>
              </a:rPr>
              <a:t>yksinomaan virike-, askartelun-, vapaa-ajanohjaajan tai kulttuuriohjaajan järjestämää ohjelmaa</a:t>
            </a:r>
          </a:p>
          <a:p>
            <a:pPr>
              <a:buFont typeface="Arial" panose="020B0604020202020204" pitchFamily="34" charset="0"/>
              <a:buChar char="•"/>
            </a:pPr>
            <a:r>
              <a:rPr lang="fi-FI" sz="2400" b="0" i="0">
                <a:solidFill>
                  <a:schemeClr val="bg1"/>
                </a:solidFill>
                <a:effectLst/>
                <a:latin typeface="OpenSansRegular"/>
              </a:rPr>
              <a:t>yksinomaan järjestettyä toimintaa (kerhot, retket, juhlat, vierailut, näyttelyt, konsertit)</a:t>
            </a:r>
          </a:p>
          <a:p>
            <a:pPr marL="0" indent="0">
              <a:buNone/>
            </a:pPr>
            <a:endParaRPr lang="fi-FI" sz="2400">
              <a:solidFill>
                <a:schemeClr val="bg1"/>
              </a:solidFill>
            </a:endParaRPr>
          </a:p>
        </p:txBody>
      </p:sp>
    </p:spTree>
    <p:extLst>
      <p:ext uri="{BB962C8B-B14F-4D97-AF65-F5344CB8AC3E}">
        <p14:creationId xmlns:p14="http://schemas.microsoft.com/office/powerpoint/2010/main" val="1543110352"/>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5EECE4-B41D-4BF6-8526-95E3D1B1CA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041" y="323519"/>
            <a:ext cx="4331208" cy="6212748"/>
          </a:xfrm>
          <a:prstGeom prst="rect">
            <a:avLst/>
          </a:pr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C7848C55-AF5E-43E8-9A13-C3A9B20072B7}"/>
              </a:ext>
            </a:extLst>
          </p:cNvPr>
          <p:cNvSpPr>
            <a:spLocks noGrp="1"/>
          </p:cNvSpPr>
          <p:nvPr>
            <p:ph type="title"/>
          </p:nvPr>
        </p:nvSpPr>
        <p:spPr>
          <a:xfrm>
            <a:off x="1006900" y="1188637"/>
            <a:ext cx="3165813" cy="4480726"/>
          </a:xfrm>
        </p:spPr>
        <p:txBody>
          <a:bodyPr>
            <a:normAutofit/>
          </a:bodyPr>
          <a:lstStyle/>
          <a:p>
            <a:pPr algn="r"/>
            <a:r>
              <a:rPr lang="fi-FI" sz="3100" b="1" i="0">
                <a:effectLst/>
                <a:latin typeface="OpenSansRegular"/>
              </a:rPr>
              <a:t>Viriketoiminnan yleiset tavoitteet</a:t>
            </a:r>
            <a:br>
              <a:rPr lang="fi-FI" sz="3100" b="0" i="0">
                <a:effectLst/>
                <a:latin typeface="OpenSansRegular"/>
              </a:rPr>
            </a:br>
            <a:endParaRPr lang="fi-FI" sz="3100"/>
          </a:p>
        </p:txBody>
      </p:sp>
      <p:graphicFrame>
        <p:nvGraphicFramePr>
          <p:cNvPr id="5" name="Sisällön paikkamerkki 2">
            <a:extLst>
              <a:ext uri="{FF2B5EF4-FFF2-40B4-BE49-F238E27FC236}">
                <a16:creationId xmlns:a16="http://schemas.microsoft.com/office/drawing/2014/main" id="{6D4C2AF8-256B-4F09-94D3-57D4FE320EFC}"/>
              </a:ext>
            </a:extLst>
          </p:cNvPr>
          <p:cNvGraphicFramePr>
            <a:graphicFrameLocks noGrp="1"/>
          </p:cNvGraphicFramePr>
          <p:nvPr>
            <p:ph idx="1"/>
            <p:extLst>
              <p:ext uri="{D42A27DB-BD31-4B8C-83A1-F6EECF244321}">
                <p14:modId xmlns:p14="http://schemas.microsoft.com/office/powerpoint/2010/main" val="4042056070"/>
              </p:ext>
            </p:extLst>
          </p:nvPr>
        </p:nvGraphicFramePr>
        <p:xfrm>
          <a:off x="5098095" y="1266743"/>
          <a:ext cx="5117960" cy="43156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3406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726F830A-E40E-4633-82B6-74E7F7FD0B3A}"/>
              </a:ext>
            </a:extLst>
          </p:cNvPr>
          <p:cNvSpPr>
            <a:spLocks noGrp="1"/>
          </p:cNvSpPr>
          <p:nvPr>
            <p:ph type="title"/>
          </p:nvPr>
        </p:nvSpPr>
        <p:spPr>
          <a:xfrm>
            <a:off x="841248" y="334644"/>
            <a:ext cx="10509504" cy="1076914"/>
          </a:xfrm>
        </p:spPr>
        <p:txBody>
          <a:bodyPr anchor="ctr">
            <a:normAutofit/>
          </a:bodyPr>
          <a:lstStyle/>
          <a:p>
            <a:r>
              <a:rPr lang="fi-FI" sz="3400" b="1" i="0">
                <a:effectLst/>
                <a:latin typeface="OpenSansRegular"/>
              </a:rPr>
              <a:t>Viriketoiminta toteutuu</a:t>
            </a:r>
            <a:br>
              <a:rPr lang="fi-FI" sz="3400" b="0" i="0">
                <a:effectLst/>
                <a:latin typeface="OpenSansRegular"/>
              </a:rPr>
            </a:br>
            <a:endParaRPr lang="fi-FI" sz="3400"/>
          </a:p>
        </p:txBody>
      </p:sp>
      <p:sp>
        <p:nvSpPr>
          <p:cNvPr id="18"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20" name="Sisällön paikkamerkki 2">
            <a:extLst>
              <a:ext uri="{FF2B5EF4-FFF2-40B4-BE49-F238E27FC236}">
                <a16:creationId xmlns:a16="http://schemas.microsoft.com/office/drawing/2014/main" id="{7B1D973E-80FE-42B6-86FF-0506C79B4C28}"/>
              </a:ext>
            </a:extLst>
          </p:cNvPr>
          <p:cNvGraphicFramePr>
            <a:graphicFrameLocks noGrp="1"/>
          </p:cNvGraphicFramePr>
          <p:nvPr>
            <p:ph idx="1"/>
            <p:extLst>
              <p:ext uri="{D42A27DB-BD31-4B8C-83A1-F6EECF244321}">
                <p14:modId xmlns:p14="http://schemas.microsoft.com/office/powerpoint/2010/main" val="2467842830"/>
              </p:ext>
            </p:extLst>
          </p:nvPr>
        </p:nvGraphicFramePr>
        <p:xfrm>
          <a:off x="838200" y="1737360"/>
          <a:ext cx="10506456" cy="4535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90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13CEF05-B4DB-49A5-BD37-DBA0FD6AE7F2}"/>
              </a:ext>
            </a:extLst>
          </p:cNvPr>
          <p:cNvSpPr>
            <a:spLocks noGrp="1"/>
          </p:cNvSpPr>
          <p:nvPr>
            <p:ph type="title"/>
          </p:nvPr>
        </p:nvSpPr>
        <p:spPr>
          <a:xfrm>
            <a:off x="686834" y="1153572"/>
            <a:ext cx="3200400" cy="4461163"/>
          </a:xfrm>
        </p:spPr>
        <p:txBody>
          <a:bodyPr>
            <a:normAutofit/>
          </a:bodyPr>
          <a:lstStyle/>
          <a:p>
            <a:r>
              <a:rPr lang="fi-FI">
                <a:solidFill>
                  <a:srgbClr val="FFFFFF"/>
                </a:solidFill>
              </a:rPr>
              <a:t>Ryhmä voi olla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F4A9B73D-366E-4A19-925C-8CFCBD3B3812}"/>
              </a:ext>
            </a:extLst>
          </p:cNvPr>
          <p:cNvSpPr>
            <a:spLocks noGrp="1"/>
          </p:cNvSpPr>
          <p:nvPr>
            <p:ph idx="1"/>
          </p:nvPr>
        </p:nvSpPr>
        <p:spPr>
          <a:xfrm>
            <a:off x="4447308" y="591344"/>
            <a:ext cx="6906491" cy="5585619"/>
          </a:xfrm>
        </p:spPr>
        <p:txBody>
          <a:bodyPr anchor="ctr">
            <a:normAutofit/>
          </a:bodyPr>
          <a:lstStyle/>
          <a:p>
            <a:r>
              <a:rPr lang="fi-FI" dirty="0"/>
              <a:t>Luonnollinen, olemassa oleva, yhteisöstä muodostuva</a:t>
            </a:r>
          </a:p>
          <a:p>
            <a:r>
              <a:rPr lang="fi-FI" dirty="0"/>
              <a:t>Perustettu jonkin asian äärelle</a:t>
            </a:r>
          </a:p>
          <a:p>
            <a:r>
              <a:rPr lang="fi-FI" dirty="0"/>
              <a:t>Kokoon kutsuttu, määritelty, rajattu</a:t>
            </a:r>
          </a:p>
          <a:p>
            <a:r>
              <a:rPr lang="fi-FI" dirty="0"/>
              <a:t>Avoin</a:t>
            </a:r>
          </a:p>
          <a:p>
            <a:r>
              <a:rPr lang="fi-FI" dirty="0"/>
              <a:t>suljettu</a:t>
            </a:r>
          </a:p>
          <a:p>
            <a:r>
              <a:rPr lang="fi-FI" dirty="0"/>
              <a:t>Säännöllisesti kokoontuva</a:t>
            </a:r>
          </a:p>
          <a:p>
            <a:r>
              <a:rPr lang="fi-FI" dirty="0"/>
              <a:t>Satunnainen</a:t>
            </a:r>
          </a:p>
          <a:p>
            <a:r>
              <a:rPr lang="fi-FI" dirty="0"/>
              <a:t>Määrätyn ajan kestävä</a:t>
            </a:r>
          </a:p>
          <a:p>
            <a:r>
              <a:rPr lang="fi-FI" dirty="0"/>
              <a:t>jatkuva</a:t>
            </a:r>
          </a:p>
        </p:txBody>
      </p:sp>
    </p:spTree>
    <p:extLst>
      <p:ext uri="{BB962C8B-B14F-4D97-AF65-F5344CB8AC3E}">
        <p14:creationId xmlns:p14="http://schemas.microsoft.com/office/powerpoint/2010/main" val="317418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7" name="Group 26">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28"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Otsikko 1">
            <a:extLst>
              <a:ext uri="{FF2B5EF4-FFF2-40B4-BE49-F238E27FC236}">
                <a16:creationId xmlns:a16="http://schemas.microsoft.com/office/drawing/2014/main" id="{857CC2B2-8B0E-41A0-B17E-75194B7874C7}"/>
              </a:ext>
            </a:extLst>
          </p:cNvPr>
          <p:cNvSpPr>
            <a:spLocks noGrp="1"/>
          </p:cNvSpPr>
          <p:nvPr>
            <p:ph type="title"/>
          </p:nvPr>
        </p:nvSpPr>
        <p:spPr>
          <a:xfrm>
            <a:off x="1098468" y="885651"/>
            <a:ext cx="3229803" cy="4624603"/>
          </a:xfrm>
        </p:spPr>
        <p:txBody>
          <a:bodyPr>
            <a:normAutofit/>
          </a:bodyPr>
          <a:lstStyle/>
          <a:p>
            <a:r>
              <a:rPr lang="fi-FI" sz="3100" b="1" i="0">
                <a:solidFill>
                  <a:srgbClr val="FFFFFF"/>
                </a:solidFill>
                <a:effectLst/>
                <a:latin typeface="OpenSansRegular"/>
              </a:rPr>
              <a:t>Muistisairaiden viriketoiminnasta</a:t>
            </a:r>
            <a:br>
              <a:rPr lang="fi-FI" sz="3100" b="0" i="0">
                <a:solidFill>
                  <a:srgbClr val="FFFFFF"/>
                </a:solidFill>
                <a:effectLst/>
                <a:latin typeface="OpenSansRegular"/>
              </a:rPr>
            </a:br>
            <a:endParaRPr lang="fi-FI" sz="3100">
              <a:solidFill>
                <a:srgbClr val="FFFFFF"/>
              </a:solidFill>
            </a:endParaRPr>
          </a:p>
        </p:txBody>
      </p:sp>
      <p:sp>
        <p:nvSpPr>
          <p:cNvPr id="3" name="Sisällön paikkamerkki 2">
            <a:extLst>
              <a:ext uri="{FF2B5EF4-FFF2-40B4-BE49-F238E27FC236}">
                <a16:creationId xmlns:a16="http://schemas.microsoft.com/office/drawing/2014/main" id="{E9B60979-0D06-435E-86D8-B07E8A6552ED}"/>
              </a:ext>
            </a:extLst>
          </p:cNvPr>
          <p:cNvSpPr>
            <a:spLocks noGrp="1"/>
          </p:cNvSpPr>
          <p:nvPr>
            <p:ph idx="1"/>
          </p:nvPr>
        </p:nvSpPr>
        <p:spPr>
          <a:xfrm>
            <a:off x="4978708" y="885651"/>
            <a:ext cx="6525220" cy="4616849"/>
          </a:xfrm>
        </p:spPr>
        <p:txBody>
          <a:bodyPr anchor="ctr">
            <a:normAutofit/>
          </a:bodyPr>
          <a:lstStyle/>
          <a:p>
            <a:r>
              <a:rPr lang="fi-FI" sz="1900" b="0" i="0">
                <a:effectLst/>
                <a:latin typeface="OpenSansRegular"/>
              </a:rPr>
              <a:t>Suomessa ympärivuorokautisen hoidon asukkaista 80% sairastaa muistisairautta. Muistisairaiden ryhmätoiminnat edistävät muistin, muiden älyllisten kykyjen, fyysisen toimintakyvyn ja mielialan säilymistä pitkään.</a:t>
            </a:r>
            <a:br>
              <a:rPr lang="fi-FI" sz="1900" b="0" i="0">
                <a:effectLst/>
                <a:latin typeface="OpenSansRegular"/>
              </a:rPr>
            </a:br>
            <a:r>
              <a:rPr lang="fi-FI" sz="1900" b="0" i="0">
                <a:effectLst/>
                <a:latin typeface="OpenSansRegular"/>
              </a:rPr>
              <a:t>Muistisairaalle henkilölle järjestetyn toiminnan tulisi olla terapeuttista ja parantaa elämän laatua (mm. Walker 1995). </a:t>
            </a:r>
          </a:p>
          <a:p>
            <a:r>
              <a:rPr lang="fi-FI" sz="1900" b="0" i="0">
                <a:effectLst/>
                <a:latin typeface="OpenSansRegular"/>
              </a:rPr>
              <a:t>Toiminnan tulisi:</a:t>
            </a:r>
          </a:p>
          <a:p>
            <a:pPr lvl="1"/>
            <a:r>
              <a:rPr lang="fi-FI" sz="1900" b="0" i="0">
                <a:effectLst/>
                <a:latin typeface="OpenSansRegular"/>
              </a:rPr>
              <a:t>tuottaa välitöntä iloa;</a:t>
            </a:r>
          </a:p>
          <a:p>
            <a:pPr lvl="1"/>
            <a:r>
              <a:rPr lang="fi-FI" sz="1900" b="0" i="0">
                <a:effectLst/>
                <a:latin typeface="OpenSansRegular"/>
              </a:rPr>
              <a:t>palauttaa henkilön arvokkuuden tunne;</a:t>
            </a:r>
          </a:p>
          <a:p>
            <a:pPr lvl="1"/>
            <a:r>
              <a:rPr lang="fi-FI" sz="1900" b="0" i="0">
                <a:effectLst/>
                <a:latin typeface="OpenSansRegular"/>
              </a:rPr>
              <a:t>tuottaa järkeviä tehtäviä;</a:t>
            </a:r>
          </a:p>
          <a:p>
            <a:pPr lvl="1"/>
            <a:r>
              <a:rPr lang="fi-FI" sz="1900" b="0" i="0">
                <a:effectLst/>
                <a:latin typeface="OpenSansRegular"/>
              </a:rPr>
              <a:t>palauttaa roolit ja mahdollistaa ystävyys</a:t>
            </a:r>
          </a:p>
          <a:p>
            <a:pPr lvl="1"/>
            <a:endParaRPr lang="fi-FI" sz="1900">
              <a:latin typeface="OpenSansRegular"/>
            </a:endParaRPr>
          </a:p>
          <a:p>
            <a:pPr marL="457200" lvl="1" indent="0">
              <a:buNone/>
            </a:pPr>
            <a:endParaRPr lang="fi-FI" sz="1900" b="0" i="0">
              <a:effectLst/>
              <a:latin typeface="OpenSansRegular"/>
            </a:endParaRPr>
          </a:p>
          <a:p>
            <a:pPr marL="457200" lvl="1" indent="0">
              <a:buNone/>
            </a:pPr>
            <a:r>
              <a:rPr lang="fi-FI" sz="1900" b="0" i="0">
                <a:effectLst/>
                <a:latin typeface="OpenSansRegular"/>
              </a:rPr>
              <a:t> (Mace 1987, Hutchinson &amp; Marshall 2000).</a:t>
            </a:r>
          </a:p>
          <a:p>
            <a:endParaRPr lang="fi-FI" sz="1900"/>
          </a:p>
        </p:txBody>
      </p:sp>
    </p:spTree>
    <p:extLst>
      <p:ext uri="{BB962C8B-B14F-4D97-AF65-F5344CB8AC3E}">
        <p14:creationId xmlns:p14="http://schemas.microsoft.com/office/powerpoint/2010/main" val="2345538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4"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Otsikko 1">
            <a:extLst>
              <a:ext uri="{FF2B5EF4-FFF2-40B4-BE49-F238E27FC236}">
                <a16:creationId xmlns:a16="http://schemas.microsoft.com/office/drawing/2014/main" id="{DACB39E2-C784-47DF-81E5-3347A668EDD0}"/>
              </a:ext>
            </a:extLst>
          </p:cNvPr>
          <p:cNvSpPr>
            <a:spLocks noGrp="1"/>
          </p:cNvSpPr>
          <p:nvPr>
            <p:ph type="title"/>
          </p:nvPr>
        </p:nvSpPr>
        <p:spPr>
          <a:xfrm>
            <a:off x="786385" y="841248"/>
            <a:ext cx="3515244" cy="5340097"/>
          </a:xfrm>
        </p:spPr>
        <p:txBody>
          <a:bodyPr anchor="ctr">
            <a:normAutofit/>
          </a:bodyPr>
          <a:lstStyle/>
          <a:p>
            <a:r>
              <a:rPr lang="fi-FI" sz="3700">
                <a:solidFill>
                  <a:schemeClr val="bg1"/>
                </a:solidFill>
              </a:rPr>
              <a:t>Toiminnan  suunnittelurunko</a:t>
            </a:r>
          </a:p>
        </p:txBody>
      </p:sp>
      <p:graphicFrame>
        <p:nvGraphicFramePr>
          <p:cNvPr id="5" name="Sisällön paikkamerkki 2">
            <a:extLst>
              <a:ext uri="{FF2B5EF4-FFF2-40B4-BE49-F238E27FC236}">
                <a16:creationId xmlns:a16="http://schemas.microsoft.com/office/drawing/2014/main" id="{131BC9CD-C81B-4A02-89A6-2340CDB83AC6}"/>
              </a:ext>
            </a:extLst>
          </p:cNvPr>
          <p:cNvGraphicFramePr>
            <a:graphicFrameLocks noGrp="1"/>
          </p:cNvGraphicFramePr>
          <p:nvPr>
            <p:ph idx="1"/>
            <p:extLst>
              <p:ext uri="{D42A27DB-BD31-4B8C-83A1-F6EECF244321}">
                <p14:modId xmlns:p14="http://schemas.microsoft.com/office/powerpoint/2010/main" val="813529867"/>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3933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FC9BE17-9A7B-462D-AE50-3D87773873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D0147B5-0A4D-4269-9B3B-061F47206CA7}"/>
              </a:ext>
            </a:extLst>
          </p:cNvPr>
          <p:cNvPicPr>
            <a:picLocks noChangeAspect="1"/>
          </p:cNvPicPr>
          <p:nvPr/>
        </p:nvPicPr>
        <p:blipFill rotWithShape="1">
          <a:blip r:embed="rId2"/>
          <a:srcRect r="5200"/>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3EBE8569-6AEC-4B8C-8D53-2DE337CDBA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00721E82-728E-4538-8B9D-09880676B448}"/>
              </a:ext>
            </a:extLst>
          </p:cNvPr>
          <p:cNvSpPr>
            <a:spLocks noGrp="1"/>
          </p:cNvSpPr>
          <p:nvPr>
            <p:ph type="title"/>
          </p:nvPr>
        </p:nvSpPr>
        <p:spPr>
          <a:xfrm>
            <a:off x="371094" y="1161288"/>
            <a:ext cx="3438144" cy="1124712"/>
          </a:xfrm>
        </p:spPr>
        <p:txBody>
          <a:bodyPr anchor="b">
            <a:normAutofit/>
          </a:bodyPr>
          <a:lstStyle/>
          <a:p>
            <a:r>
              <a:rPr lang="fi-FI" sz="2800"/>
              <a:t>Vinkkejä sulle</a:t>
            </a:r>
          </a:p>
        </p:txBody>
      </p:sp>
      <p:sp>
        <p:nvSpPr>
          <p:cNvPr id="13" name="Rectangle 1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9144"/>
          </a:xfrm>
          <a:prstGeom prst="rect">
            <a:avLst/>
          </a:prstGeom>
          <a:solidFill>
            <a:srgbClr val="D5D5D5"/>
          </a:solidFill>
          <a:ln w="3175">
            <a:solidFill>
              <a:srgbClr val="D5D5D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04D92603-9B3E-418B-AB94-C25C4D7D99E4}"/>
              </a:ext>
            </a:extLst>
          </p:cNvPr>
          <p:cNvSpPr>
            <a:spLocks noGrp="1"/>
          </p:cNvSpPr>
          <p:nvPr>
            <p:ph idx="1"/>
          </p:nvPr>
        </p:nvSpPr>
        <p:spPr>
          <a:xfrm>
            <a:off x="371094" y="2718054"/>
            <a:ext cx="3438906" cy="3207258"/>
          </a:xfrm>
        </p:spPr>
        <p:txBody>
          <a:bodyPr anchor="t">
            <a:normAutofit/>
          </a:bodyPr>
          <a:lstStyle/>
          <a:p>
            <a:r>
              <a:rPr lang="fi-FI" sz="1700"/>
              <a:t>Materiaali kasattu vanhustyön keskusliiton sivustolta; vahvike.fi, jossa myös runsaasti materiaalia</a:t>
            </a:r>
          </a:p>
          <a:p>
            <a:r>
              <a:rPr lang="fi-FI" sz="1700"/>
              <a:t>Ryhmärenki.fi</a:t>
            </a:r>
          </a:p>
          <a:p>
            <a:r>
              <a:rPr lang="fi-FI" sz="1700">
                <a:hlinkClick r:id="rId3"/>
              </a:rPr>
              <a:t>Ryhmän ohjaaminen | Jelli</a:t>
            </a:r>
            <a:endParaRPr lang="fi-FI" sz="1700"/>
          </a:p>
          <a:p>
            <a:r>
              <a:rPr lang="fi-FI" sz="1700"/>
              <a:t>Positive.fi</a:t>
            </a:r>
          </a:p>
          <a:p>
            <a:pPr marL="0" indent="0">
              <a:buNone/>
            </a:pPr>
            <a:endParaRPr lang="fi-FI" sz="1700"/>
          </a:p>
        </p:txBody>
      </p:sp>
    </p:spTree>
    <p:extLst>
      <p:ext uri="{BB962C8B-B14F-4D97-AF65-F5344CB8AC3E}">
        <p14:creationId xmlns:p14="http://schemas.microsoft.com/office/powerpoint/2010/main" val="2073872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kstiruutu 3">
            <a:extLst>
              <a:ext uri="{FF2B5EF4-FFF2-40B4-BE49-F238E27FC236}">
                <a16:creationId xmlns:a16="http://schemas.microsoft.com/office/drawing/2014/main" id="{8A63D967-B50D-4B70-82C6-A9C93983CFD4}"/>
              </a:ext>
            </a:extLst>
          </p:cNvPr>
          <p:cNvSpPr txBox="1"/>
          <p:nvPr/>
        </p:nvSpPr>
        <p:spPr>
          <a:xfrm>
            <a:off x="3045368" y="2043663"/>
            <a:ext cx="6105194" cy="2031055"/>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6000" b="1" kern="1200">
                <a:solidFill>
                  <a:srgbClr val="FFFFFF"/>
                </a:solidFill>
                <a:latin typeface="+mj-lt"/>
                <a:ea typeface="+mj-ea"/>
                <a:cs typeface="+mj-cs"/>
              </a:rPr>
              <a:t>KIITOS</a:t>
            </a:r>
          </a:p>
        </p:txBody>
      </p:sp>
    </p:spTree>
    <p:extLst>
      <p:ext uri="{BB962C8B-B14F-4D97-AF65-F5344CB8AC3E}">
        <p14:creationId xmlns:p14="http://schemas.microsoft.com/office/powerpoint/2010/main" val="3614300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61C06FD-FB20-47A3-A178-F8A0CB1370D9}"/>
              </a:ext>
            </a:extLst>
          </p:cNvPr>
          <p:cNvSpPr>
            <a:spLocks noGrp="1"/>
          </p:cNvSpPr>
          <p:nvPr>
            <p:ph type="title"/>
          </p:nvPr>
        </p:nvSpPr>
        <p:spPr>
          <a:xfrm>
            <a:off x="943277" y="712269"/>
            <a:ext cx="3370998" cy="5502264"/>
          </a:xfrm>
        </p:spPr>
        <p:txBody>
          <a:bodyPr>
            <a:normAutofit/>
          </a:bodyPr>
          <a:lstStyle/>
          <a:p>
            <a:r>
              <a:rPr lang="fi-FI" dirty="0"/>
              <a:t>Ryhmän vaiheet:</a:t>
            </a:r>
          </a:p>
        </p:txBody>
      </p:sp>
      <p:cxnSp>
        <p:nvCxnSpPr>
          <p:cNvPr id="11" name="Straight Connector 10">
            <a:extLst>
              <a:ext uri="{FF2B5EF4-FFF2-40B4-BE49-F238E27FC236}">
                <a16:creationId xmlns:a16="http://schemas.microsoft.com/office/drawing/2014/main" id="{EC15C128-8E68-44BD-BF94-FBA9CA4B030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5304" y="2395983"/>
            <a:ext cx="0" cy="2228850"/>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Sisällön paikkamerkki 2">
            <a:extLst>
              <a:ext uri="{FF2B5EF4-FFF2-40B4-BE49-F238E27FC236}">
                <a16:creationId xmlns:a16="http://schemas.microsoft.com/office/drawing/2014/main" id="{2B71BC00-EDD9-46E2-92F8-A41CC6C0EF4B}"/>
              </a:ext>
            </a:extLst>
          </p:cNvPr>
          <p:cNvGraphicFramePr>
            <a:graphicFrameLocks noGrp="1"/>
          </p:cNvGraphicFramePr>
          <p:nvPr>
            <p:ph idx="1"/>
            <p:extLst>
              <p:ext uri="{D42A27DB-BD31-4B8C-83A1-F6EECF244321}">
                <p14:modId xmlns:p14="http://schemas.microsoft.com/office/powerpoint/2010/main" val="287365836"/>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368175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78631F4-C344-457D-842F-A0427C96524D}"/>
              </a:ext>
            </a:extLst>
          </p:cNvPr>
          <p:cNvSpPr>
            <a:spLocks noGrp="1"/>
          </p:cNvSpPr>
          <p:nvPr>
            <p:ph type="title"/>
          </p:nvPr>
        </p:nvSpPr>
        <p:spPr>
          <a:xfrm>
            <a:off x="838200" y="894027"/>
            <a:ext cx="3494362" cy="4782873"/>
          </a:xfrm>
        </p:spPr>
        <p:txBody>
          <a:bodyPr>
            <a:normAutofit/>
          </a:bodyPr>
          <a:lstStyle/>
          <a:p>
            <a:pPr algn="r"/>
            <a:r>
              <a:rPr lang="fi-FI" sz="3100">
                <a:solidFill>
                  <a:schemeClr val="bg1"/>
                </a:solidFill>
              </a:rPr>
              <a:t>Muodostumisvaihe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77BB1016-0515-4BA2-A01B-886022D093C8}"/>
              </a:ext>
            </a:extLst>
          </p:cNvPr>
          <p:cNvSpPr>
            <a:spLocks noGrp="1"/>
          </p:cNvSpPr>
          <p:nvPr>
            <p:ph idx="1"/>
          </p:nvPr>
        </p:nvSpPr>
        <p:spPr>
          <a:xfrm>
            <a:off x="4976032" y="894027"/>
            <a:ext cx="6377768" cy="4782873"/>
          </a:xfrm>
        </p:spPr>
        <p:txBody>
          <a:bodyPr anchor="ctr">
            <a:normAutofit/>
          </a:bodyPr>
          <a:lstStyle/>
          <a:p>
            <a:r>
              <a:rPr lang="fi-FI" sz="1300" b="0" i="0">
                <a:solidFill>
                  <a:schemeClr val="bg1"/>
                </a:solidFill>
                <a:effectLst/>
                <a:latin typeface="Roboto"/>
              </a:rPr>
              <a:t>Alussa ryhmä on epävarma, kaoottinen ja varovainen.</a:t>
            </a:r>
          </a:p>
          <a:p>
            <a:r>
              <a:rPr lang="fi-FI" sz="1300" b="0" i="0">
                <a:solidFill>
                  <a:schemeClr val="bg1"/>
                </a:solidFill>
                <a:effectLst/>
                <a:latin typeface="Roboto"/>
              </a:rPr>
              <a:t>Käyttäytyminen on muodollista. </a:t>
            </a:r>
          </a:p>
          <a:p>
            <a:r>
              <a:rPr lang="fi-FI" sz="1300" b="0" i="0">
                <a:solidFill>
                  <a:schemeClr val="bg1"/>
                </a:solidFill>
                <a:effectLst/>
                <a:latin typeface="Roboto"/>
              </a:rPr>
              <a:t>Jäsenet varovat ärsyttämästä toisiaan, sillä ryhmän turvallisuus on alhainen. </a:t>
            </a:r>
          </a:p>
          <a:p>
            <a:r>
              <a:rPr lang="fi-FI" sz="1300" b="0" i="0">
                <a:solidFill>
                  <a:schemeClr val="bg1"/>
                </a:solidFill>
                <a:effectLst/>
                <a:latin typeface="Roboto"/>
              </a:rPr>
              <a:t>Ryhmän tavoite on selkiintymätön ja keskustelu pysyttelee asiatasolla.</a:t>
            </a:r>
          </a:p>
          <a:p>
            <a:r>
              <a:rPr lang="fi-FI" sz="1300" b="0" i="0">
                <a:solidFill>
                  <a:schemeClr val="bg1"/>
                </a:solidFill>
                <a:effectLst/>
                <a:latin typeface="Roboto"/>
              </a:rPr>
              <a:t>Suhdetasolla etsitään toivottavan käyttäytymisen rajoja – mikä on sopivaa ja mikä ei.</a:t>
            </a:r>
          </a:p>
          <a:p>
            <a:r>
              <a:rPr lang="fi-FI" sz="1300" b="0" i="0">
                <a:solidFill>
                  <a:schemeClr val="bg1"/>
                </a:solidFill>
                <a:effectLst/>
                <a:latin typeface="Roboto"/>
              </a:rPr>
              <a:t>Tällä tasolla liikuttaessa johtajan roolin tulee olla selkeä. </a:t>
            </a:r>
          </a:p>
          <a:p>
            <a:r>
              <a:rPr lang="fi-FI" sz="1300" b="0" i="0">
                <a:solidFill>
                  <a:schemeClr val="bg1"/>
                </a:solidFill>
                <a:effectLst/>
                <a:latin typeface="Roboto"/>
              </a:rPr>
              <a:t>Johtajan täytyy ottaa paljon vastuuta ja tehdä itse.</a:t>
            </a:r>
          </a:p>
          <a:p>
            <a:r>
              <a:rPr lang="fi-FI" sz="1300" b="0" i="0">
                <a:solidFill>
                  <a:schemeClr val="bg1"/>
                </a:solidFill>
                <a:effectLst/>
                <a:latin typeface="Roboto"/>
              </a:rPr>
              <a:t> Hänen tulee ottaa auktoriteetti. </a:t>
            </a:r>
          </a:p>
          <a:p>
            <a:r>
              <a:rPr lang="fi-FI" sz="1300" b="0" i="0">
                <a:solidFill>
                  <a:schemeClr val="bg1"/>
                </a:solidFill>
                <a:effectLst/>
                <a:latin typeface="Roboto"/>
              </a:rPr>
              <a:t>Mikäli johtaja liian nopeasti jakaa vastuuta ryhmäläisille ja kyselee heidän näkemyksiään kaikesta, se lisää ryhmäläisten turvattomuutta ja epätietoisuutta. </a:t>
            </a:r>
          </a:p>
          <a:p>
            <a:r>
              <a:rPr lang="fi-FI" sz="1300" b="0" i="0">
                <a:solidFill>
                  <a:schemeClr val="bg1"/>
                </a:solidFill>
                <a:effectLst/>
                <a:latin typeface="Roboto"/>
              </a:rPr>
              <a:t>Johtajalla on tässä vaiheessa tärkeä rooli auttaessaan ryhmää alkuun. </a:t>
            </a:r>
          </a:p>
          <a:p>
            <a:r>
              <a:rPr lang="fi-FI" sz="1300" b="0" i="0">
                <a:solidFill>
                  <a:schemeClr val="bg1"/>
                </a:solidFill>
                <a:effectLst/>
                <a:latin typeface="Roboto"/>
              </a:rPr>
              <a:t>Hän luo turvalliset puitteet ja ohjaa tutustumisen alkuun. </a:t>
            </a:r>
          </a:p>
          <a:p>
            <a:r>
              <a:rPr lang="fi-FI" sz="1300" b="0" i="0">
                <a:solidFill>
                  <a:schemeClr val="bg1"/>
                </a:solidFill>
                <a:effectLst/>
                <a:latin typeface="Roboto"/>
              </a:rPr>
              <a:t>Johtajan keskeinen tehtävä on auttaa ryhmää asettamaan toiminnalleen tavoite.</a:t>
            </a:r>
          </a:p>
          <a:p>
            <a:endParaRPr lang="fi-FI" sz="1300">
              <a:solidFill>
                <a:schemeClr val="bg1"/>
              </a:solidFill>
            </a:endParaRPr>
          </a:p>
        </p:txBody>
      </p:sp>
    </p:spTree>
    <p:extLst>
      <p:ext uri="{BB962C8B-B14F-4D97-AF65-F5344CB8AC3E}">
        <p14:creationId xmlns:p14="http://schemas.microsoft.com/office/powerpoint/2010/main" val="3104364107"/>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B8F0D70-36C3-4B9D-9689-613DDFEA8CCB}"/>
              </a:ext>
            </a:extLst>
          </p:cNvPr>
          <p:cNvSpPr>
            <a:spLocks noGrp="1"/>
          </p:cNvSpPr>
          <p:nvPr>
            <p:ph type="title"/>
          </p:nvPr>
        </p:nvSpPr>
        <p:spPr>
          <a:xfrm>
            <a:off x="838200" y="894027"/>
            <a:ext cx="3494362" cy="4782873"/>
          </a:xfrm>
        </p:spPr>
        <p:txBody>
          <a:bodyPr>
            <a:normAutofit/>
          </a:bodyPr>
          <a:lstStyle/>
          <a:p>
            <a:pPr algn="r"/>
            <a:r>
              <a:rPr lang="fi-FI" sz="4100">
                <a:solidFill>
                  <a:schemeClr val="bg1"/>
                </a:solidFill>
              </a:rPr>
              <a:t>Kuohuntavaihe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BD1A6289-F6D1-47B9-94F7-7B7041036A46}"/>
              </a:ext>
            </a:extLst>
          </p:cNvPr>
          <p:cNvSpPr>
            <a:spLocks noGrp="1"/>
          </p:cNvSpPr>
          <p:nvPr>
            <p:ph idx="1"/>
          </p:nvPr>
        </p:nvSpPr>
        <p:spPr>
          <a:xfrm>
            <a:off x="4976032" y="894027"/>
            <a:ext cx="6377768" cy="4782873"/>
          </a:xfrm>
        </p:spPr>
        <p:txBody>
          <a:bodyPr anchor="ctr">
            <a:normAutofit/>
          </a:bodyPr>
          <a:lstStyle/>
          <a:p>
            <a:r>
              <a:rPr lang="fi-FI" sz="1700" b="0" i="0">
                <a:solidFill>
                  <a:schemeClr val="bg1"/>
                </a:solidFill>
                <a:effectLst/>
                <a:latin typeface="Roboto"/>
              </a:rPr>
              <a:t>Vähitellen ryhmän jäsenten omat intressit alkavat nousta esiin ja sen myötä uskallus ilmaista itseään kasvaa. </a:t>
            </a:r>
          </a:p>
          <a:p>
            <a:r>
              <a:rPr lang="fi-FI" sz="1700" b="0" i="0">
                <a:solidFill>
                  <a:schemeClr val="bg1"/>
                </a:solidFill>
                <a:effectLst/>
                <a:latin typeface="Roboto"/>
              </a:rPr>
              <a:t>Myönteisen kehityksen seurauksena ryhmässä syntyy jännitteitä ja valtataistelua. </a:t>
            </a:r>
          </a:p>
          <a:p>
            <a:r>
              <a:rPr lang="fi-FI" sz="1700" b="0" i="0">
                <a:solidFill>
                  <a:schemeClr val="bg1"/>
                </a:solidFill>
                <a:effectLst/>
                <a:latin typeface="Roboto"/>
              </a:rPr>
              <a:t>Ryhmässä saattaa ilmetä jopa vetäjän tai saadun tehtävän vastustamista. </a:t>
            </a:r>
          </a:p>
          <a:p>
            <a:r>
              <a:rPr lang="fi-FI" sz="1700" b="0" i="0">
                <a:solidFill>
                  <a:schemeClr val="bg1"/>
                </a:solidFill>
                <a:effectLst/>
                <a:latin typeface="Roboto"/>
              </a:rPr>
              <a:t>Kuohunnan kautta jäsenet testaavat omia roolejaan ryhmässä. </a:t>
            </a:r>
          </a:p>
          <a:p>
            <a:r>
              <a:rPr lang="fi-FI" sz="1700" b="0" i="0">
                <a:solidFill>
                  <a:schemeClr val="bg1"/>
                </a:solidFill>
                <a:effectLst/>
                <a:latin typeface="Roboto"/>
              </a:rPr>
              <a:t>Vaiheeseen liittyy usein klikkiytymistä eli ryhmä jakaantuu useammaksi alaryhmäksi, joista haetaan turvaa.</a:t>
            </a:r>
          </a:p>
          <a:p>
            <a:r>
              <a:rPr lang="fi-FI" sz="1700" b="0" i="0">
                <a:solidFill>
                  <a:schemeClr val="bg1"/>
                </a:solidFill>
                <a:effectLst/>
                <a:latin typeface="Roboto"/>
              </a:rPr>
              <a:t>Tässä kehitysvaiheessa johtajan on tärkeää pitää kiinni johtajuudestaan, sillä se luo turvaa ja selkeyttä. </a:t>
            </a:r>
          </a:p>
          <a:p>
            <a:r>
              <a:rPr lang="fi-FI" sz="1700" b="0" i="0">
                <a:solidFill>
                  <a:schemeClr val="bg1"/>
                </a:solidFill>
                <a:effectLst/>
                <a:latin typeface="Roboto"/>
              </a:rPr>
              <a:t>Ryhmässä ilmenevää arvostelua ei pidä ottaa henkilökohtaisesti, vaikkakin sitä on kuunneltava. </a:t>
            </a:r>
          </a:p>
          <a:p>
            <a:r>
              <a:rPr lang="fi-FI" sz="1700" b="0" i="0">
                <a:solidFill>
                  <a:schemeClr val="bg1"/>
                </a:solidFill>
                <a:effectLst/>
                <a:latin typeface="Roboto"/>
              </a:rPr>
              <a:t>Johtajan tehtäviin kuuluu raivata tilaa ristiriitojen ja tunteiden käsittelylle yhteisesti ja rakentavasti.</a:t>
            </a:r>
          </a:p>
          <a:p>
            <a:endParaRPr lang="fi-FI" sz="1700">
              <a:solidFill>
                <a:schemeClr val="bg1"/>
              </a:solidFill>
            </a:endParaRPr>
          </a:p>
        </p:txBody>
      </p:sp>
    </p:spTree>
    <p:extLst>
      <p:ext uri="{BB962C8B-B14F-4D97-AF65-F5344CB8AC3E}">
        <p14:creationId xmlns:p14="http://schemas.microsoft.com/office/powerpoint/2010/main" val="1430959432"/>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B97F55E-E121-41CB-ADB9-E5FF0DAB95D0}"/>
              </a:ext>
            </a:extLst>
          </p:cNvPr>
          <p:cNvSpPr>
            <a:spLocks noGrp="1"/>
          </p:cNvSpPr>
          <p:nvPr>
            <p:ph type="title"/>
          </p:nvPr>
        </p:nvSpPr>
        <p:spPr>
          <a:xfrm>
            <a:off x="838200" y="894027"/>
            <a:ext cx="3494362" cy="4782873"/>
          </a:xfrm>
        </p:spPr>
        <p:txBody>
          <a:bodyPr>
            <a:normAutofit/>
          </a:bodyPr>
          <a:lstStyle/>
          <a:p>
            <a:pPr algn="r"/>
            <a:r>
              <a:rPr lang="fi-FI" sz="3700">
                <a:solidFill>
                  <a:schemeClr val="bg1"/>
                </a:solidFill>
              </a:rPr>
              <a:t>Vakiintumisvaihe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A31AF4CD-A971-4DE7-90FC-7A189495B388}"/>
              </a:ext>
            </a:extLst>
          </p:cNvPr>
          <p:cNvSpPr>
            <a:spLocks noGrp="1"/>
          </p:cNvSpPr>
          <p:nvPr>
            <p:ph idx="1"/>
          </p:nvPr>
        </p:nvSpPr>
        <p:spPr>
          <a:xfrm>
            <a:off x="4976032" y="894027"/>
            <a:ext cx="6377768" cy="4782873"/>
          </a:xfrm>
        </p:spPr>
        <p:txBody>
          <a:bodyPr anchor="ctr">
            <a:normAutofit/>
          </a:bodyPr>
          <a:lstStyle/>
          <a:p>
            <a:r>
              <a:rPr lang="fi-FI" sz="2000" b="0" i="0">
                <a:solidFill>
                  <a:schemeClr val="bg1"/>
                </a:solidFill>
                <a:effectLst/>
                <a:latin typeface="Roboto"/>
              </a:rPr>
              <a:t>Tässä vaiheessa ryhmän tavoitteet alkavat selkiintyä ja ristiriidat saadaan selvitettyä, minkä johdosta ryhmäläisille alkaa muodostua positiivinen me-henki. </a:t>
            </a:r>
          </a:p>
          <a:p>
            <a:r>
              <a:rPr lang="fi-FI" sz="2000" b="0" i="0">
                <a:solidFill>
                  <a:schemeClr val="bg1"/>
                </a:solidFill>
                <a:effectLst/>
                <a:latin typeface="Roboto"/>
              </a:rPr>
              <a:t>Ryhmälle syntyy yhteinen (kirjoittamaton) käyttäytymisnormisto, jota jäsenet alkavat noudattaa. </a:t>
            </a:r>
          </a:p>
          <a:p>
            <a:r>
              <a:rPr lang="fi-FI" sz="2000" b="0" i="0">
                <a:solidFill>
                  <a:schemeClr val="bg1"/>
                </a:solidFill>
                <a:effectLst/>
                <a:latin typeface="Roboto"/>
              </a:rPr>
              <a:t>Normiston mukaisesti jokaisella oma paikkansa ja oma rooli ryhmässä alkaa selkiytyä.</a:t>
            </a:r>
          </a:p>
          <a:p>
            <a:r>
              <a:rPr lang="fi-FI" sz="2000" b="0" i="0">
                <a:solidFill>
                  <a:schemeClr val="bg1"/>
                </a:solidFill>
                <a:effectLst/>
                <a:latin typeface="Roboto"/>
              </a:rPr>
              <a:t>Vakiintumisvaiheessa johtajan roolin ei tarvitse olla enää dominoiva. Päinvastoin, johtajan tulee alkaa vetäytyä ja antaa tilaa muille ryhmän jäsenille. </a:t>
            </a:r>
          </a:p>
          <a:p>
            <a:r>
              <a:rPr lang="fi-FI" sz="2000" b="0" i="0">
                <a:solidFill>
                  <a:schemeClr val="bg1"/>
                </a:solidFill>
                <a:effectLst/>
                <a:latin typeface="Roboto"/>
              </a:rPr>
              <a:t>Johtajan keskeinen merkitys on muistuttaa perustehtävästä ja tavoitteista ja ohjata ryhmää niiden pariin.</a:t>
            </a:r>
          </a:p>
          <a:p>
            <a:endParaRPr lang="fi-FI" sz="2000">
              <a:solidFill>
                <a:schemeClr val="bg1"/>
              </a:solidFill>
            </a:endParaRPr>
          </a:p>
        </p:txBody>
      </p:sp>
    </p:spTree>
    <p:extLst>
      <p:ext uri="{BB962C8B-B14F-4D97-AF65-F5344CB8AC3E}">
        <p14:creationId xmlns:p14="http://schemas.microsoft.com/office/powerpoint/2010/main" val="416905607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96AA3A2-5ABA-4DDF-86BD-CA501EEA24F5}"/>
              </a:ext>
            </a:extLst>
          </p:cNvPr>
          <p:cNvSpPr>
            <a:spLocks noGrp="1"/>
          </p:cNvSpPr>
          <p:nvPr>
            <p:ph type="title"/>
          </p:nvPr>
        </p:nvSpPr>
        <p:spPr>
          <a:xfrm>
            <a:off x="838200" y="894027"/>
            <a:ext cx="3494362" cy="4782873"/>
          </a:xfrm>
        </p:spPr>
        <p:txBody>
          <a:bodyPr>
            <a:normAutofit/>
          </a:bodyPr>
          <a:lstStyle/>
          <a:p>
            <a:pPr algn="r"/>
            <a:r>
              <a:rPr lang="fi-FI">
                <a:solidFill>
                  <a:schemeClr val="bg1"/>
                </a:solidFill>
              </a:rPr>
              <a:t>Toimintavaihe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6648DFE3-F81C-4D45-B17C-875B05796F8D}"/>
              </a:ext>
            </a:extLst>
          </p:cNvPr>
          <p:cNvSpPr>
            <a:spLocks noGrp="1"/>
          </p:cNvSpPr>
          <p:nvPr>
            <p:ph idx="1"/>
          </p:nvPr>
        </p:nvSpPr>
        <p:spPr>
          <a:xfrm>
            <a:off x="4976032" y="894027"/>
            <a:ext cx="6377768" cy="4782873"/>
          </a:xfrm>
        </p:spPr>
        <p:txBody>
          <a:bodyPr anchor="ctr">
            <a:normAutofit/>
          </a:bodyPr>
          <a:lstStyle/>
          <a:p>
            <a:r>
              <a:rPr lang="fi-FI" sz="1500" b="0" i="0">
                <a:solidFill>
                  <a:schemeClr val="bg1"/>
                </a:solidFill>
                <a:effectLst/>
                <a:latin typeface="Roboto"/>
              </a:rPr>
              <a:t>Nyt ryhmä alkaa toimia tehokkaasti hyödyntäen jäsentensä erilaisia lahjoja; ryhmä hyväksyy toistensa erilaisuuden. </a:t>
            </a:r>
          </a:p>
          <a:p>
            <a:r>
              <a:rPr lang="fi-FI" sz="1500" b="0" i="0">
                <a:solidFill>
                  <a:schemeClr val="bg1"/>
                </a:solidFill>
                <a:effectLst/>
                <a:latin typeface="Roboto"/>
              </a:rPr>
              <a:t>Ryhmässä on voimakas yhteenkuuluvuuden ilmapiiri ja sen seurauksena ryhmäläiset ”venyvät” ryhmän yhteisen edun nimissä.</a:t>
            </a:r>
          </a:p>
          <a:p>
            <a:r>
              <a:rPr lang="fi-FI" sz="1500" b="0" i="0">
                <a:solidFill>
                  <a:schemeClr val="bg1"/>
                </a:solidFill>
                <a:effectLst/>
                <a:latin typeface="Roboto"/>
              </a:rPr>
              <a:t> Ryhmä on hyvin tehtäväorientoitunut ja se synnyttää tulosta. </a:t>
            </a:r>
          </a:p>
          <a:p>
            <a:r>
              <a:rPr lang="fi-FI" sz="1500" b="0" i="0">
                <a:solidFill>
                  <a:schemeClr val="bg1"/>
                </a:solidFill>
                <a:effectLst/>
                <a:latin typeface="Roboto"/>
              </a:rPr>
              <a:t>Ongelmana saattaa olla voimakas sisäänpäinkääntyneisyys, jolloin uusien jäsenten on vaikea päästä mukaan.</a:t>
            </a:r>
          </a:p>
          <a:p>
            <a:r>
              <a:rPr lang="fi-FI" sz="1500" b="0" i="0">
                <a:solidFill>
                  <a:schemeClr val="bg1"/>
                </a:solidFill>
                <a:effectLst/>
                <a:latin typeface="Roboto"/>
              </a:rPr>
              <a:t>Tässä vaiheessa johtajan rooli on entistä näkymättömämpi. </a:t>
            </a:r>
          </a:p>
          <a:p>
            <a:r>
              <a:rPr lang="fi-FI" sz="1500" b="0" i="0">
                <a:solidFill>
                  <a:schemeClr val="bg1"/>
                </a:solidFill>
                <a:effectLst/>
                <a:latin typeface="Roboto"/>
              </a:rPr>
              <a:t>Hän antaa tilaa ja vetäytyy enemmän osaksi ryhmää. Hän voi jakaa valtaa ja vastuuta rohkeasti ja innostaa kaikkia osallistumaan vapaasti yhteisen tavoitteen mukaiseen hankkeeseen. </a:t>
            </a:r>
          </a:p>
          <a:p>
            <a:r>
              <a:rPr lang="fi-FI" sz="1500" b="0" i="0">
                <a:solidFill>
                  <a:schemeClr val="bg1"/>
                </a:solidFill>
                <a:effectLst/>
                <a:latin typeface="Roboto"/>
              </a:rPr>
              <a:t>Johtajan ei kannata olla kovin tarkka vallastaan, vaan antaa jäsenille tilaa loistaa sekä antaa siitä myönteistä palautetta. </a:t>
            </a:r>
          </a:p>
          <a:p>
            <a:r>
              <a:rPr lang="fi-FI" sz="1500" b="0" i="0">
                <a:solidFill>
                  <a:schemeClr val="bg1"/>
                </a:solidFill>
                <a:effectLst/>
                <a:latin typeface="Roboto"/>
              </a:rPr>
              <a:t>Johtajan tehtävä on korottaa toisia ryhmäläisiä, jolloin heidän potentiaalinsa pääsee irti. Tämä ei oikein toteutettuna suinkaan vähennä ryhmäläisten uskollisuutta johtajaansa kohtaan, päinvastoin. Kuitenkin mahdollisissa kriisitilanteissa johtajuutta taas tarvitaan, joten hän ei voi kokonaan luopua statuksestaan tässäkään vaiheessa.</a:t>
            </a:r>
          </a:p>
          <a:p>
            <a:endParaRPr lang="fi-FI" sz="1500">
              <a:solidFill>
                <a:schemeClr val="bg1"/>
              </a:solidFill>
            </a:endParaRPr>
          </a:p>
        </p:txBody>
      </p:sp>
    </p:spTree>
    <p:extLst>
      <p:ext uri="{BB962C8B-B14F-4D97-AF65-F5344CB8AC3E}">
        <p14:creationId xmlns:p14="http://schemas.microsoft.com/office/powerpoint/2010/main" val="243108943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35642DF8-8E85-49B6-A5DD-D9544F96D5F1}"/>
              </a:ext>
            </a:extLst>
          </p:cNvPr>
          <p:cNvSpPr>
            <a:spLocks noGrp="1"/>
          </p:cNvSpPr>
          <p:nvPr>
            <p:ph type="title"/>
          </p:nvPr>
        </p:nvSpPr>
        <p:spPr>
          <a:xfrm>
            <a:off x="838200" y="894027"/>
            <a:ext cx="3494362" cy="4782873"/>
          </a:xfrm>
        </p:spPr>
        <p:txBody>
          <a:bodyPr>
            <a:normAutofit/>
          </a:bodyPr>
          <a:lstStyle/>
          <a:p>
            <a:pPr algn="r"/>
            <a:r>
              <a:rPr lang="fi-FI" sz="3400">
                <a:solidFill>
                  <a:schemeClr val="bg1"/>
                </a:solidFill>
              </a:rPr>
              <a:t>Irrottautumisvaihe</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E47E4EFE-7447-4756-865D-D1B3F3422F48}"/>
              </a:ext>
            </a:extLst>
          </p:cNvPr>
          <p:cNvSpPr>
            <a:spLocks noGrp="1"/>
          </p:cNvSpPr>
          <p:nvPr>
            <p:ph idx="1"/>
          </p:nvPr>
        </p:nvSpPr>
        <p:spPr>
          <a:xfrm>
            <a:off x="4976032" y="894027"/>
            <a:ext cx="6377768" cy="4782873"/>
          </a:xfrm>
        </p:spPr>
        <p:txBody>
          <a:bodyPr anchor="ctr">
            <a:normAutofit/>
          </a:bodyPr>
          <a:lstStyle/>
          <a:p>
            <a:r>
              <a:rPr lang="fi-FI" sz="2000" b="0" i="0">
                <a:solidFill>
                  <a:schemeClr val="bg1"/>
                </a:solidFill>
                <a:effectLst/>
                <a:latin typeface="Roboto"/>
              </a:rPr>
              <a:t>Viimein koittaa vaihe, jolloin ryhmän tavoite on saavutettu ja se purkautuu. </a:t>
            </a:r>
          </a:p>
          <a:p>
            <a:r>
              <a:rPr lang="fi-FI" sz="2000" b="0" i="0">
                <a:solidFill>
                  <a:schemeClr val="bg1"/>
                </a:solidFill>
                <a:effectLst/>
                <a:latin typeface="Roboto"/>
              </a:rPr>
              <a:t>Ryhmäläisten tuntemukset vaihtelevat tässä vaiheessa helpotuksesta masennukseen.</a:t>
            </a:r>
          </a:p>
          <a:p>
            <a:r>
              <a:rPr lang="fi-FI" sz="2000" b="0" i="0">
                <a:solidFill>
                  <a:schemeClr val="bg1"/>
                </a:solidFill>
                <a:effectLst/>
                <a:latin typeface="Roboto"/>
              </a:rPr>
              <a:t>Viimeisessä vaiheessa johtajan rooli taas korostuu. </a:t>
            </a:r>
          </a:p>
          <a:p>
            <a:r>
              <a:rPr lang="fi-FI" sz="2000" b="0" i="0">
                <a:solidFill>
                  <a:schemeClr val="bg1"/>
                </a:solidFill>
                <a:effectLst/>
                <a:latin typeface="Roboto"/>
              </a:rPr>
              <a:t>Hän auttaa käsittelemään tunteita, joita ryhmän päättyminen aiheuttaa. Käsittelemisessä auttavat erilaiset erorituaalit ja tilan antaminen tunteiden käsittelemiseen. </a:t>
            </a:r>
          </a:p>
          <a:p>
            <a:r>
              <a:rPr lang="fi-FI" sz="2000" b="0" i="0">
                <a:solidFill>
                  <a:schemeClr val="bg1"/>
                </a:solidFill>
                <a:effectLst/>
                <a:latin typeface="Roboto"/>
              </a:rPr>
              <a:t>Ryhmän loppuvaiheessa johtajan tehtäviin kuuluu myös kiittäminen ja tarvittaessa palkitseminen. Tämä voidaan tehdä vaikka yhteisen illanvieton muodossa.</a:t>
            </a:r>
          </a:p>
          <a:p>
            <a:endParaRPr lang="fi-FI" sz="2000">
              <a:solidFill>
                <a:schemeClr val="bg1"/>
              </a:solidFill>
            </a:endParaRPr>
          </a:p>
        </p:txBody>
      </p:sp>
    </p:spTree>
    <p:extLst>
      <p:ext uri="{BB962C8B-B14F-4D97-AF65-F5344CB8AC3E}">
        <p14:creationId xmlns:p14="http://schemas.microsoft.com/office/powerpoint/2010/main" val="54862041"/>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82FA7EB-8240-4DBD-803B-1FED8CC0FD2C}"/>
              </a:ext>
            </a:extLst>
          </p:cNvPr>
          <p:cNvSpPr>
            <a:spLocks noGrp="1"/>
          </p:cNvSpPr>
          <p:nvPr>
            <p:ph type="title"/>
          </p:nvPr>
        </p:nvSpPr>
        <p:spPr>
          <a:xfrm>
            <a:off x="686834" y="1153572"/>
            <a:ext cx="3200400" cy="4461163"/>
          </a:xfrm>
        </p:spPr>
        <p:txBody>
          <a:bodyPr>
            <a:normAutofit/>
          </a:bodyPr>
          <a:lstStyle/>
          <a:p>
            <a:r>
              <a:rPr lang="fi-FI">
                <a:solidFill>
                  <a:srgbClr val="FFFFFF"/>
                </a:solidFill>
              </a:rPr>
              <a:t>Ryhmän vetäminen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40B605C5-36FF-49CD-8FDA-AB64072BCE3B}"/>
              </a:ext>
            </a:extLst>
          </p:cNvPr>
          <p:cNvSpPr>
            <a:spLocks noGrp="1"/>
          </p:cNvSpPr>
          <p:nvPr>
            <p:ph idx="1"/>
          </p:nvPr>
        </p:nvSpPr>
        <p:spPr>
          <a:xfrm>
            <a:off x="4447308" y="591344"/>
            <a:ext cx="6906491" cy="5585619"/>
          </a:xfrm>
        </p:spPr>
        <p:txBody>
          <a:bodyPr anchor="ctr">
            <a:normAutofit/>
          </a:bodyPr>
          <a:lstStyle/>
          <a:p>
            <a:r>
              <a:rPr lang="fi-FI" b="0" i="0">
                <a:effectLst/>
                <a:latin typeface="OpenSansRegular"/>
              </a:rPr>
              <a:t>Ohjaajan rooli ryhmän vetäjänä muistuttaa arvokkaan kaappikellon vetäjän tehtävää: ilman vetämistä kello jää ajasta jälkeen ja lopulta pysähtyy, kun siltä loppuu energia. Kellon vetäminen on kuitenkin vain aputoimi, joka auttaa kelloa tekemään oman tarkoituksensa mukaisen tehtävän.</a:t>
            </a:r>
          </a:p>
          <a:p>
            <a:r>
              <a:rPr lang="fi-FI" b="0" i="0">
                <a:effectLst/>
                <a:latin typeface="OpenSansRegular"/>
              </a:rPr>
              <a:t> Ryhmätoiminnassa tavoitteena on, että ohjaajan toiminnan seurauksena jokainen ryhmän jäsen kokee toteuttavansa itseään - ei ohjaajaa.</a:t>
            </a:r>
            <a:endParaRPr lang="fi-FI" dirty="0"/>
          </a:p>
        </p:txBody>
      </p:sp>
    </p:spTree>
    <p:extLst>
      <p:ext uri="{BB962C8B-B14F-4D97-AF65-F5344CB8AC3E}">
        <p14:creationId xmlns:p14="http://schemas.microsoft.com/office/powerpoint/2010/main" val="288238275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1388</Words>
  <Application>Microsoft Office PowerPoint</Application>
  <PresentationFormat>Laajakuva</PresentationFormat>
  <Paragraphs>164</Paragraphs>
  <Slides>23</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23</vt:i4>
      </vt:variant>
    </vt:vector>
  </HeadingPairs>
  <TitlesOfParts>
    <vt:vector size="29" baseType="lpstr">
      <vt:lpstr>Arial</vt:lpstr>
      <vt:lpstr>Calibri</vt:lpstr>
      <vt:lpstr>Calibri Light</vt:lpstr>
      <vt:lpstr>OpenSansRegular</vt:lpstr>
      <vt:lpstr>Roboto</vt:lpstr>
      <vt:lpstr>Office-teema</vt:lpstr>
      <vt:lpstr>RYHMÄN ILMIÖT JA OHJAAMINEN</vt:lpstr>
      <vt:lpstr>Ryhmä voi olla</vt:lpstr>
      <vt:lpstr>Ryhmän vaiheet:</vt:lpstr>
      <vt:lpstr>Muodostumisvaihe</vt:lpstr>
      <vt:lpstr>Kuohuntavaihe</vt:lpstr>
      <vt:lpstr>Vakiintumisvaihe</vt:lpstr>
      <vt:lpstr>Toimintavaihe</vt:lpstr>
      <vt:lpstr>Irrottautumisvaihe</vt:lpstr>
      <vt:lpstr>Ryhmän vetäminen</vt:lpstr>
      <vt:lpstr>Hyvin järjestetty ryhmätoiminta voi </vt:lpstr>
      <vt:lpstr>PowerPoint-esitys</vt:lpstr>
      <vt:lpstr>Viriketoiminta - vanhukset</vt:lpstr>
      <vt:lpstr>Viriketoiminnan vastakohta on sensorinen, sosiaalinen, fyysinen ja eksistentiaalinen deprivaatio</vt:lpstr>
      <vt:lpstr>Onnistunut viriketoiminta </vt:lpstr>
      <vt:lpstr>Viriketoiminnalla vaikutetaan </vt:lpstr>
      <vt:lpstr>Viriketoiminta on </vt:lpstr>
      <vt:lpstr>Viriketoiminta ei ole </vt:lpstr>
      <vt:lpstr>Viriketoiminnan yleiset tavoitteet </vt:lpstr>
      <vt:lpstr>Viriketoiminta toteutuu </vt:lpstr>
      <vt:lpstr>Muistisairaiden viriketoiminnasta </vt:lpstr>
      <vt:lpstr>Toiminnan  suunnittelurunko</vt:lpstr>
      <vt:lpstr>Vinkkejä sulle</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RYHMÄN ILMIÖT JA OHJAAMINEN</dc:title>
  <dc:creator>Sirke Väkevä</dc:creator>
  <cp:lastModifiedBy>Sirke Väkevä</cp:lastModifiedBy>
  <cp:revision>1</cp:revision>
  <dcterms:created xsi:type="dcterms:W3CDTF">2021-01-17T18:24:17Z</dcterms:created>
  <dcterms:modified xsi:type="dcterms:W3CDTF">2021-01-17T18:25:28Z</dcterms:modified>
</cp:coreProperties>
</file>