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anose="020B0604020202020204" charset="0"/>
      <p:regular r:id="rId5"/>
      <p:bold r:id="rId6"/>
      <p:italic r:id="rId7"/>
      <p:boldItalic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51" d="100"/>
          <a:sy n="51" d="100"/>
        </p:scale>
        <p:origin x="126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599"/>
            <a:ext cx="3880338" cy="2398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Suomi osana suurvaltaa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Suomi kartoissa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Suomi kartoissa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2354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Etsi netistä Suomen vanhoja historiallisia karttoja 1500-luvulta 1600-luvun loppuun.</a:t>
            </a:r>
            <a:endParaRPr dirty="0"/>
          </a:p>
          <a:p>
            <a:pPr marL="457200" marR="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Tutki niiden avulla, millä tavalla karttojen kertoma kuva Suomesta ja Suomen alueesta on muuttunut.</a:t>
            </a:r>
            <a:endParaRPr dirty="0"/>
          </a:p>
          <a:p>
            <a:pPr marL="457200" marR="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Arvioi, mitkä alueet on kuvattu kartan tekemisen aikaan jo kohtuullisen oikein ja omille paikoilleen ja mitkä alueet ei.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Näytössä katseltava diaesitys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Merriweather Sans</vt:lpstr>
      <vt:lpstr>Verdana</vt:lpstr>
      <vt:lpstr>Mukautettu suunnittelumalli</vt:lpstr>
      <vt:lpstr>PowerPoint-esitys</vt:lpstr>
      <vt:lpstr>Suomi kartoissa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Kaisa Ylikoski</dc:creator>
  <cp:lastModifiedBy>Kaisa Ylikoski</cp:lastModifiedBy>
  <cp:revision>3</cp:revision>
  <dcterms:modified xsi:type="dcterms:W3CDTF">2019-05-06T17:06:54Z</dcterms:modified>
</cp:coreProperties>
</file>