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Merriweather Sans" panose="020B0604020202020204" charset="0"/>
      <p:regular r:id="rId6"/>
      <p:bold r:id="rId7"/>
      <p:italic r:id="rId8"/>
      <p:boldItalic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05"/>
  </p:normalViewPr>
  <p:slideViewPr>
    <p:cSldViewPr snapToGrid="0" snapToObjects="1">
      <p:cViewPr varScale="1">
        <p:scale>
          <a:sx n="51" d="100"/>
          <a:sy n="51" d="100"/>
        </p:scale>
        <p:origin x="126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na.fi/Search/Results?lookfor=Louhisaaren+kartano&amp;type=AllField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0cdd2a0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0cdd2a028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i-FI" dirty="0" err="1"/>
              <a:t>Finna</a:t>
            </a:r>
            <a:r>
              <a:rPr lang="fi-FI" dirty="0"/>
              <a:t>: Louhisaaren kartano: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https://www.finna.fi/Search/Results?lookfor=Louhisaaren+kartano&amp;type=AllFields</a:t>
            </a:r>
            <a:endParaRPr lang="fi-FI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40cdd2a028_0_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na.fi/Search/Results?lookfor=Louhisaaren+kartano&amp;type=AllFiel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4267200" y="1981200"/>
            <a:ext cx="26073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2" descr="kansi-Forum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419599" y="2133599"/>
            <a:ext cx="4010967" cy="234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 13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Suomi osana suurvaltaa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lang="fi-FI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Louhisaaren kartano</a:t>
            </a: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fi-FI"/>
              <a:t>Louhisaaren kartano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161" y="1317425"/>
            <a:ext cx="6677677" cy="47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fi-FI"/>
              <a:t>Louhisaaren kartano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0478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fi-FI" dirty="0"/>
              <a:t>Tutki </a:t>
            </a:r>
            <a:r>
              <a:rPr lang="fi-FI" dirty="0" err="1"/>
              <a:t>Finnan</a:t>
            </a:r>
            <a:r>
              <a:rPr lang="fi-FI" dirty="0"/>
              <a:t> sivuilta </a:t>
            </a:r>
            <a:r>
              <a:rPr lang="fi-FI" dirty="0">
                <a:hlinkClick r:id="rId3"/>
              </a:rPr>
              <a:t>historiallisia kuvia Louhisaaren kartanosta</a:t>
            </a:r>
            <a:r>
              <a:rPr lang="fi-FI" dirty="0"/>
              <a:t>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2"/>
            </a:pPr>
            <a:r>
              <a:rPr lang="fi-FI" dirty="0"/>
              <a:t>Valitse viisi mielestäsi parasta tai mielenkiintoisinta valokuvaa, maalausta tai piirrosta. Perustele.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2"/>
            </a:pPr>
            <a:r>
              <a:rPr lang="fi-FI" dirty="0"/>
              <a:t>Kerro, millainen on Louhisaaren kartanon arkkitehtuuri.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2"/>
            </a:pPr>
            <a:r>
              <a:rPr lang="fi-FI" dirty="0"/>
              <a:t>Etsi tietoja ja kuvia 16</a:t>
            </a:r>
            <a:r>
              <a:rPr lang="fi-FI" dirty="0">
                <a:solidFill>
                  <a:srgbClr val="000000"/>
                </a:solidFill>
              </a:rPr>
              <a:t>00-luvun asuista. Esittele, millaisiin asuihin kartanon väki olisi 1600-luvulla voinut pukeutua. </a:t>
            </a:r>
            <a:endParaRPr strike="sngStrike" dirty="0">
              <a:solidFill>
                <a:srgbClr val="000000"/>
              </a:solidFill>
              <a:uFill>
                <a:noFill/>
              </a:uFill>
              <a:hlinkClick r:id="rId3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Näytössä katseltava diaesitys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Merriweather Sans</vt:lpstr>
      <vt:lpstr>Verdana</vt:lpstr>
      <vt:lpstr>Mukautettu suunnittelumalli</vt:lpstr>
      <vt:lpstr>PowerPoint-esitys</vt:lpstr>
      <vt:lpstr>Louhisaaren kartano</vt:lpstr>
      <vt:lpstr>Louhisaaren kartano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Kaisa Ylikoski</dc:creator>
  <cp:lastModifiedBy>Kaisa Ylikoski</cp:lastModifiedBy>
  <cp:revision>4</cp:revision>
  <dcterms:modified xsi:type="dcterms:W3CDTF">2019-05-06T16:56:07Z</dcterms:modified>
</cp:coreProperties>
</file>