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Merriweather Sans" panose="020B0604020202020204" charset="0"/>
      <p:regular r:id="rId6"/>
      <p:bold r:id="rId7"/>
      <p:italic r:id="rId8"/>
      <p:boldItalic r:id="rId9"/>
    </p:embeddedFont>
    <p:embeddedFont>
      <p:font typeface="Verdana" panose="020B060403050404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51" d="100"/>
          <a:sy n="51" d="100"/>
        </p:scale>
        <p:origin x="1262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fe932b5f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7" name="Google Shape;97;g3fe932b5fa_0_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8" name="Google Shape;98;g3fe932b5fa_0_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600" y="2133600"/>
            <a:ext cx="3810000" cy="2679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13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Suomi osana suurvaltaa</a:t>
            </a:r>
            <a:endParaRPr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Elämää Suomessa 1600-luvulla</a:t>
            </a:r>
            <a:endParaRPr sz="2400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Elämää Suomessa 1600-luvulla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690688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Valitse seuraavista aiheista yksi. Aiheet liittyvät lukuihin 12 ja 13.</a:t>
            </a:r>
            <a:endParaRPr dirty="0"/>
          </a:p>
          <a:p>
            <a:pPr marL="9144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kaupunkilaiselämää</a:t>
            </a:r>
            <a:endParaRPr dirty="0"/>
          </a:p>
          <a:p>
            <a:pPr marL="9144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kauppiaan elämää</a:t>
            </a:r>
            <a:endParaRPr dirty="0"/>
          </a:p>
          <a:p>
            <a:pPr marL="9144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elämää ruukkialueella</a:t>
            </a:r>
            <a:endParaRPr dirty="0"/>
          </a:p>
          <a:p>
            <a:pPr marL="9144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talonpoikaiselämää</a:t>
            </a:r>
            <a:endParaRPr dirty="0"/>
          </a:p>
          <a:p>
            <a:pPr marL="9144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kartanoelämää</a:t>
            </a:r>
            <a:endParaRPr dirty="0"/>
          </a:p>
          <a:p>
            <a:pPr marL="9144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nälkävuosien ajan elämää </a:t>
            </a:r>
            <a:endParaRPr dirty="0"/>
          </a:p>
          <a:p>
            <a:pPr marL="9144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elämää noitaoikeudenkäyntien aikaan</a:t>
            </a:r>
            <a:endParaRPr dirty="0"/>
          </a:p>
          <a:p>
            <a:pPr marL="9144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sz="2000" dirty="0"/>
              <a:t>opiskel</a:t>
            </a:r>
            <a:r>
              <a:rPr lang="fi-FI" dirty="0"/>
              <a:t>ijaelämää</a:t>
            </a: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Elämää Suomessa 1600-luvulla</a:t>
            </a:r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/>
              <a:t>Etsi aiheesta tietoa oppikirjasta, tietokirjoista ja netistä.</a:t>
            </a:r>
            <a:endParaRPr/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/>
              <a:t>Valmistaudu selostamaan aiheesta suullisesti muille.</a:t>
            </a:r>
            <a:endParaRPr/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/>
              <a:t>Vaihtoehtoisesti jaa kirjalliset selostukset muille esimerkiksi oppimisalustalla.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</Words>
  <Application>Microsoft Office PowerPoint</Application>
  <PresentationFormat>Näytössä katseltava diaesitys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Merriweather Sans</vt:lpstr>
      <vt:lpstr>Arial</vt:lpstr>
      <vt:lpstr>Verdana</vt:lpstr>
      <vt:lpstr>Mukautettu suunnittelumalli</vt:lpstr>
      <vt:lpstr>PowerPoint-esitys</vt:lpstr>
      <vt:lpstr>Elämää Suomessa 1600-luvulla</vt:lpstr>
      <vt:lpstr>Elämää Suomessa 1600-luvulla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Kaisa Ylikoski</dc:creator>
  <cp:lastModifiedBy>Kaisa Ylikoski</cp:lastModifiedBy>
  <cp:revision>4</cp:revision>
  <dcterms:modified xsi:type="dcterms:W3CDTF">2019-05-06T17:08:07Z</dcterms:modified>
</cp:coreProperties>
</file>