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pptx" ContentType="application/vnd.openxmlformats-officedocument.presentationml.presentation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sldIdLst>
    <p:sldId id="256" r:id="rId2"/>
    <p:sldId id="257" r:id="rId3"/>
    <p:sldId id="261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6B6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99" d="100"/>
          <a:sy n="99" d="100"/>
        </p:scale>
        <p:origin x="931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8542" y="2145987"/>
            <a:ext cx="422691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A99AC729-ADFC-4050-A2A5-BBA9E8713D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31290" y="5753429"/>
            <a:ext cx="739101" cy="24488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i-FI" dirty="0"/>
          </a:p>
        </p:txBody>
      </p:sp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BA2AED62-3D01-4C10-A39E-6A09DA521C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73454" y="5753428"/>
            <a:ext cx="739101" cy="24488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Kuvan paikkamerkki 10">
            <a:extLst>
              <a:ext uri="{FF2B5EF4-FFF2-40B4-BE49-F238E27FC236}">
                <a16:creationId xmlns:a16="http://schemas.microsoft.com/office/drawing/2014/main" id="{EFF57845-22EC-49B8-B7A1-FC6C0F32E4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02372" y="5753428"/>
            <a:ext cx="739101" cy="24488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6489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E8104A-71D4-4BBA-A26A-1803DFA9B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1D2D9B-0E4B-46E2-BFC8-F140C8A06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3438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29CE5A-4A7A-428A-9A43-3B17AF4D0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62" y="377116"/>
            <a:ext cx="6760677" cy="1057093"/>
          </a:xfrm>
        </p:spPr>
        <p:txBody>
          <a:bodyPr lIns="0" tIns="0" rIns="0" bIns="0" anchor="ctr" anchorCtr="0">
            <a:noAutofit/>
          </a:bodyPr>
          <a:lstStyle>
            <a:lvl1pPr>
              <a:defRPr sz="3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9AF2988-48D5-43C8-B86D-2EF22157EA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45629" y="1552613"/>
            <a:ext cx="3194095" cy="21043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9EA67FF-AC00-49A9-B4F8-B70720AFA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7062" y="1626994"/>
            <a:ext cx="4439995" cy="47219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90D47650-E9E8-47D9-8463-6F7C2A81C55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445629" y="3795782"/>
            <a:ext cx="3194095" cy="21043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8010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29CE5A-4A7A-428A-9A43-3B17AF4D0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77117"/>
            <a:ext cx="6760677" cy="1057093"/>
          </a:xfrm>
        </p:spPr>
        <p:txBody>
          <a:bodyPr lIns="0" tIns="0" rIns="0" bIns="0" anchor="ctr" anchorCtr="0">
            <a:noAutofit/>
          </a:bodyPr>
          <a:lstStyle>
            <a:lvl1pPr>
              <a:defRPr sz="3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9AF2988-48D5-43C8-B86D-2EF22157EA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8650" y="1434210"/>
            <a:ext cx="8011075" cy="46171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0685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755F0D4-7B32-4676-9E2B-C95FCEEA3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79988"/>
            <a:ext cx="6820507" cy="1038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58BC6F9-E029-434D-9077-8C184E1E3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621777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34575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80" r:id="rId3"/>
    <p:sldLayoutId id="214748368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orssa.sijainti.suomi.2008.sv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-esitys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/>
          <p:cNvSpPr/>
          <p:nvPr/>
        </p:nvSpPr>
        <p:spPr>
          <a:xfrm>
            <a:off x="0" y="2059619"/>
            <a:ext cx="9144000" cy="1704513"/>
          </a:xfrm>
          <a:prstGeom prst="rect">
            <a:avLst/>
          </a:prstGeom>
          <a:solidFill>
            <a:schemeClr val="tx1">
              <a:lumMod val="50000"/>
              <a:alpha val="5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otsikko 6">
            <a:extLst>
              <a:ext uri="{FF2B5EF4-FFF2-40B4-BE49-F238E27FC236}">
                <a16:creationId xmlns:a16="http://schemas.microsoft.com/office/drawing/2014/main" id="{B1674DB8-CA02-4D36-B7D8-804C35033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0662" y="2511379"/>
            <a:ext cx="5593505" cy="1539095"/>
          </a:xfrm>
        </p:spPr>
        <p:txBody>
          <a:bodyPr/>
          <a:lstStyle/>
          <a:p>
            <a:r>
              <a:rPr lang="fi-FI" sz="3200" dirty="0" smtClean="0"/>
              <a:t>Case Ohjaamo Forssa</a:t>
            </a:r>
          </a:p>
          <a:p>
            <a:r>
              <a:rPr lang="fi-FI" sz="2000" dirty="0" smtClean="0"/>
              <a:t>Hanna Segarra</a:t>
            </a:r>
          </a:p>
        </p:txBody>
      </p:sp>
      <p:pic>
        <p:nvPicPr>
          <p:cNvPr id="15" name="Kuva 14"/>
          <p:cNvPicPr>
            <a:picLocks noChangeAspect="1"/>
          </p:cNvPicPr>
          <p:nvPr/>
        </p:nvPicPr>
        <p:blipFill>
          <a:blip r:embed="rId2" cstate="hq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380013"/>
            <a:ext cx="2271643" cy="720068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052" y="5067056"/>
            <a:ext cx="1418948" cy="108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0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8C378D5A-A85D-415D-9159-8B5C03565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Forssa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628650" y="1841679"/>
            <a:ext cx="7886700" cy="4131435"/>
          </a:xfrm>
        </p:spPr>
        <p:txBody>
          <a:bodyPr/>
          <a:lstStyle/>
          <a:p>
            <a:r>
              <a:rPr lang="fi-FI" dirty="0" smtClean="0"/>
              <a:t>Kanta-Hämeen kolmanneksi suurin kaupunki</a:t>
            </a:r>
          </a:p>
          <a:p>
            <a:r>
              <a:rPr lang="fi-FI" dirty="0" smtClean="0"/>
              <a:t>Forssan seutukunnan keskus</a:t>
            </a:r>
          </a:p>
          <a:p>
            <a:r>
              <a:rPr lang="fi-FI" dirty="0" smtClean="0"/>
              <a:t>n. 17 100 asukasta</a:t>
            </a:r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58394" y="379966"/>
            <a:ext cx="2583925" cy="9187287"/>
          </a:xfrm>
          <a:prstGeom prst="rect">
            <a:avLst/>
          </a:prstGeom>
        </p:spPr>
      </p:pic>
      <p:pic>
        <p:nvPicPr>
          <p:cNvPr id="2050" name="Picture 2" descr="Forssa.sijainti.suomi.2008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924" y="1359906"/>
            <a:ext cx="2019278" cy="351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30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Ohjaamo Forssan kehittämisen painopisteet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1635617"/>
            <a:ext cx="4600173" cy="4337498"/>
          </a:xfrm>
        </p:spPr>
        <p:txBody>
          <a:bodyPr/>
          <a:lstStyle/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Toimintakulttuuri</a:t>
            </a:r>
          </a:p>
          <a:p>
            <a:r>
              <a:rPr lang="fi-FI" dirty="0" smtClean="0"/>
              <a:t>Asiakaslähtöisyys </a:t>
            </a:r>
          </a:p>
          <a:p>
            <a:r>
              <a:rPr lang="fi-FI" dirty="0" smtClean="0"/>
              <a:t>Johtamiskäytänteet </a:t>
            </a:r>
          </a:p>
          <a:p>
            <a:r>
              <a:rPr lang="fi-FI" dirty="0" err="1" smtClean="0"/>
              <a:t>Ohjaamolaisen</a:t>
            </a:r>
            <a:r>
              <a:rPr lang="fi-FI" dirty="0" smtClean="0"/>
              <a:t> työnkuva</a:t>
            </a:r>
            <a:endParaRPr lang="fi-F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6" t="12142" r="44342" b="6761"/>
          <a:stretch/>
        </p:blipFill>
        <p:spPr bwMode="auto">
          <a:xfrm rot="448068">
            <a:off x="5322625" y="1607984"/>
            <a:ext cx="3248640" cy="458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480" b="78370" l="4258" r="897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1" t="13052" r="9607" b="21140"/>
          <a:stretch/>
        </p:blipFill>
        <p:spPr bwMode="auto">
          <a:xfrm rot="21236027">
            <a:off x="3651600" y="3786214"/>
            <a:ext cx="1918951" cy="270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81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graphicFrame>
        <p:nvGraphicFramePr>
          <p:cNvPr id="2" name="Objekti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6285"/>
              </p:ext>
            </p:extLst>
          </p:nvPr>
        </p:nvGraphicFramePr>
        <p:xfrm>
          <a:off x="1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Presentation" r:id="rId3" imgW="3512712" imgH="2635076" progId="PowerPoint.Show.12">
                  <p:embed/>
                </p:oleObj>
              </mc:Choice>
              <mc:Fallback>
                <p:oleObj name="Presentation" r:id="rId3" imgW="3512712" imgH="2635076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733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50" y="379988"/>
            <a:ext cx="7098674" cy="1038509"/>
          </a:xfrm>
        </p:spPr>
        <p:txBody>
          <a:bodyPr/>
          <a:lstStyle/>
          <a:p>
            <a:r>
              <a:rPr lang="fi-FI" dirty="0" err="1" smtClean="0"/>
              <a:t>Moniammatillisen</a:t>
            </a:r>
            <a:r>
              <a:rPr lang="fi-FI" dirty="0" smtClean="0"/>
              <a:t> yhteistyön hyödyt</a:t>
            </a:r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38E6E7AD-6DFD-4577-91EE-9C9DD3209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3"/>
          <a:stretch/>
        </p:blipFill>
        <p:spPr bwMode="auto">
          <a:xfrm>
            <a:off x="1493949" y="1030077"/>
            <a:ext cx="6065950" cy="538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3479682" y="6589622"/>
            <a:ext cx="2094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Kuva: Irina Kujanpää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803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Kiitos!</a:t>
            </a:r>
            <a:endParaRPr lang="fi-FI" dirty="0"/>
          </a:p>
        </p:txBody>
      </p:sp>
      <p:pic>
        <p:nvPicPr>
          <p:cNvPr id="4" name="Picture 5" descr="Tiimi, Motivaatio, Keskinäisen, Yhdessä, Ryhmä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51" b="11451"/>
          <a:stretch>
            <a:fillRect/>
          </a:stretch>
        </p:blipFill>
        <p:spPr bwMode="auto">
          <a:xfrm>
            <a:off x="1242234" y="1910729"/>
            <a:ext cx="6650970" cy="383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iruutu 5"/>
          <p:cNvSpPr txBox="1"/>
          <p:nvPr/>
        </p:nvSpPr>
        <p:spPr>
          <a:xfrm>
            <a:off x="3721994" y="6559502"/>
            <a:ext cx="145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Kuva: </a:t>
            </a:r>
            <a:r>
              <a:rPr lang="fi-FI" dirty="0" err="1" smtClean="0"/>
              <a:t>Pixapay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0550286"/>
      </p:ext>
    </p:extLst>
  </p:cSld>
  <p:clrMapOvr>
    <a:masterClrMapping/>
  </p:clrMapOvr>
</p:sld>
</file>

<file path=ppt/theme/theme1.xml><?xml version="1.0" encoding="utf-8"?>
<a:theme xmlns:a="http://schemas.openxmlformats.org/drawingml/2006/main" name="Mukautettu suunnittelumalli">
  <a:themeElements>
    <a:clrScheme name="Ohjaamo">
      <a:dk1>
        <a:srgbClr val="26B6B4"/>
      </a:dk1>
      <a:lt1>
        <a:srgbClr val="FFFFFF"/>
      </a:lt1>
      <a:dk2>
        <a:srgbClr val="26B6B4"/>
      </a:dk2>
      <a:lt2>
        <a:srgbClr val="000000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</TotalTime>
  <Words>39</Words>
  <Application>Microsoft Office PowerPoint</Application>
  <PresentationFormat>Näytössä katseltava diaesitys (4:3)</PresentationFormat>
  <Paragraphs>16</Paragraphs>
  <Slides>6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Mukautettu suunnittelumalli</vt:lpstr>
      <vt:lpstr>Presentation</vt:lpstr>
      <vt:lpstr>PowerPoint-esitys</vt:lpstr>
      <vt:lpstr>Forssa</vt:lpstr>
      <vt:lpstr>Ohjaamo Forssan kehittämisen painopisteet</vt:lpstr>
      <vt:lpstr>PowerPoint-esitys</vt:lpstr>
      <vt:lpstr>Moniammatillisen yhteistyön hyödyt</vt:lpstr>
      <vt:lpstr>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Joni-Miikka Merilahti</dc:creator>
  <cp:lastModifiedBy>Niemi-Pynttäri Merja</cp:lastModifiedBy>
  <cp:revision>37</cp:revision>
  <dcterms:created xsi:type="dcterms:W3CDTF">2018-07-05T08:55:05Z</dcterms:created>
  <dcterms:modified xsi:type="dcterms:W3CDTF">2018-09-23T06:57:31Z</dcterms:modified>
</cp:coreProperties>
</file>