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embeddedFontLst>
    <p:embeddedFont>
      <p:font typeface="Merriweather Sans" panose="020B0604020202020204" charset="0"/>
      <p:regular r:id="rId7"/>
      <p:bold r:id="rId8"/>
      <p:italic r:id="rId9"/>
      <p:boldItalic r:id="rId10"/>
    </p:embeddedFont>
    <p:embeddedFont>
      <p:font typeface="Verdana" panose="020B0604030504040204" pitchFamily="3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/>
    <p:restoredTop sz="94605"/>
  </p:normalViewPr>
  <p:slideViewPr>
    <p:cSldViewPr snapToGrid="0" snapToObjects="1">
      <p:cViewPr varScale="1">
        <p:scale>
          <a:sx n="51" d="100"/>
          <a:sy n="51" d="100"/>
        </p:scale>
        <p:origin x="1262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s.helsinki.fi/hylikang/2014/08/25/nuijasodan-syyt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i.wikisource.org/wiki/Maamme_kirja:_145._Klaus_Fleming_ja_Nuijasota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41eafa288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41eafa288d_0_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g41eafa288d_0_0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7" name="Google Shape;97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i-FI" sz="1200" b="0" i="0" u="none" strike="noStrike" cap="none" dirty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Heikki Ylikankaan blogi, Nuijasodan syyt (2014): </a:t>
            </a:r>
            <a:r>
              <a:rPr lang="fi-FI" u="sng" dirty="0">
                <a:solidFill>
                  <a:schemeClr val="hlink"/>
                </a:solidFill>
                <a:hlinkClick r:id="rId3"/>
              </a:rPr>
              <a:t>https://blogs.helsinki.fi/hylikang/2014/08/25/nuijasodan-syyt/</a:t>
            </a:r>
            <a:endParaRPr lang="fi-FI" dirty="0"/>
          </a:p>
        </p:txBody>
      </p:sp>
      <p:sp>
        <p:nvSpPr>
          <p:cNvPr id="98" name="Google Shape;98;p2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3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422a5abd4a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4" name="Google Shape;104;g422a5abd4a_0_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 dirty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Maamme-kirja: 145. Klaus Fleming ja Nuijasota: </a:t>
            </a:r>
            <a:r>
              <a:rPr lang="fi-FI" u="sng" dirty="0">
                <a:solidFill>
                  <a:schemeClr val="hlink"/>
                </a:solidFill>
                <a:hlinkClick r:id="rId3"/>
              </a:rPr>
              <a:t>https://fi.wikisource.org/wiki/Maamme_kirja:_145._Klaus_Fleming_ja_Nuijasota</a:t>
            </a:r>
            <a:r>
              <a:rPr lang="fi-FI" dirty="0"/>
              <a:t> </a:t>
            </a:r>
            <a:endParaRPr sz="1200" b="0" i="0" u="none" strike="noStrike" cap="none" dirty="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05" name="Google Shape;105;g422a5abd4a_0_6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4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body" idx="1"/>
          </p:nvPr>
        </p:nvSpPr>
        <p:spPr>
          <a:xfrm rot="5400000">
            <a:off x="604044" y="389732"/>
            <a:ext cx="5811838" cy="576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sz="6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Google Shape;63;p9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 descr="kehys_ForumV.jp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6" name="Google Shape;16;p1"/>
          <p:cNvSpPr txBox="1"/>
          <p:nvPr/>
        </p:nvSpPr>
        <p:spPr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Forum V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logs.helsinki.fi/hylikang/2014/08/25/nuijasodan-syyt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i.wikisource.org/wiki/Maamme_kirja:_145._Klaus_Fleming_ja_Nuijasot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/>
          <p:nvPr/>
        </p:nvSpPr>
        <p:spPr>
          <a:xfrm>
            <a:off x="4267200" y="1981200"/>
            <a:ext cx="2607354" cy="1200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86" name="Google Shape;86;p12" descr="kansi-ForumV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2"/>
          <p:cNvSpPr txBox="1"/>
          <p:nvPr/>
        </p:nvSpPr>
        <p:spPr>
          <a:xfrm>
            <a:off x="4419599" y="2133599"/>
            <a:ext cx="3156857" cy="2408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Valtataisteluja ja kapinoita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endParaRPr lang="fi-FI" sz="24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Nuijasota</a:t>
            </a:r>
            <a:endParaRPr sz="240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3"/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6050" y="1556853"/>
            <a:ext cx="8211900" cy="4040079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-FI"/>
              <a:t>Nuijasota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-FI"/>
              <a:t>Nuijasota</a:t>
            </a:r>
            <a:endParaRPr/>
          </a:p>
        </p:txBody>
      </p:sp>
      <p:sp>
        <p:nvSpPr>
          <p:cNvPr id="101" name="Google Shape;101;p1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2394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>
                <a:solidFill>
                  <a:srgbClr val="000000"/>
                </a:solidFill>
              </a:rPr>
              <a:t>Lue Heikki Ylikankaan vuonna 2014 Ilmajoella pitämä puhe </a:t>
            </a:r>
            <a:r>
              <a:rPr lang="fi-FI" i="1" dirty="0">
                <a:solidFill>
                  <a:srgbClr val="000000"/>
                </a:solidFill>
                <a:hlinkClick r:id="rId4"/>
              </a:rPr>
              <a:t>Nuijasodan syyt</a:t>
            </a:r>
            <a:r>
              <a:rPr lang="fi-FI" dirty="0">
                <a:solidFill>
                  <a:srgbClr val="000000"/>
                </a:solidFill>
              </a:rPr>
              <a:t>.</a:t>
            </a:r>
            <a:endParaRPr lang="fi-FI"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/>
              <a:t>Mitä Ylikangas kertoo nuijasodasta ja sen syistä? </a:t>
            </a:r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/>
              <a:t>Vertaa tätä tulkintaa </a:t>
            </a:r>
            <a:r>
              <a:rPr lang="fi-FI" dirty="0">
                <a:solidFill>
                  <a:srgbClr val="000000"/>
                </a:solidFill>
              </a:rPr>
              <a:t>oppikirjan </a:t>
            </a:r>
            <a:r>
              <a:rPr lang="fi-FI" dirty="0"/>
              <a:t>laatikossa </a:t>
            </a:r>
            <a:r>
              <a:rPr lang="fi-FI" i="1" dirty="0"/>
              <a:t>Nuijasota tutkimuksen kipupisteenä</a:t>
            </a:r>
            <a:r>
              <a:rPr lang="fi-FI" dirty="0"/>
              <a:t> esiteltyyn Ylikankaan tulkintaan.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-FI"/>
              <a:t>Nuijasota</a:t>
            </a:r>
            <a:endParaRPr/>
          </a:p>
        </p:txBody>
      </p:sp>
      <p:sp>
        <p:nvSpPr>
          <p:cNvPr id="108" name="Google Shape;108;p1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 startAt="4"/>
            </a:pPr>
            <a:r>
              <a:rPr lang="fi-FI" dirty="0"/>
              <a:t>Minkälaisen kuvan nuijasodasta ja Kaarle Flemingistä Zacharias Topelius loi </a:t>
            </a:r>
            <a:r>
              <a:rPr lang="fi-FI" dirty="0">
                <a:hlinkClick r:id="rId4"/>
              </a:rPr>
              <a:t>Maamme-kirjassa</a:t>
            </a:r>
            <a:r>
              <a:rPr lang="fi-FI" dirty="0"/>
              <a:t> 1800-luvulla? </a:t>
            </a:r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SzPts val="2000"/>
              <a:buAutoNum type="arabicPeriod" startAt="4"/>
            </a:pPr>
            <a:r>
              <a:rPr lang="fi-FI" dirty="0"/>
              <a:t>YouTubessa on otteita Nuijasota-näytelmästä. Millaisina nuijamiehet on kuvattu näytelmässä?</a:t>
            </a:r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SzPts val="2000"/>
              <a:buAutoNum type="arabicPeriod" startAt="4"/>
            </a:pPr>
            <a:r>
              <a:rPr lang="fi-FI" dirty="0"/>
              <a:t>Etsi netistä kuvia nuijasodan muistomerkeistä. Miten ne ilmentävät tapaa, jolla nuijasotaa on muistettu?</a:t>
            </a:r>
            <a:endParaRPr dirty="0"/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SzPts val="2000"/>
              <a:buAutoNum type="arabicPeriod" startAt="4"/>
            </a:pPr>
            <a:r>
              <a:rPr lang="fi-FI" dirty="0"/>
              <a:t>Etsi oman paikkakuntasi tai lähiseudullasi oleva nuijasodan muistomerkki. Mitä tietoja löydät muistomerkistä? Minkä vuoksi se on pystytetty?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ukautettu suunnittelumalli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136</Words>
  <Application>Microsoft Office PowerPoint</Application>
  <PresentationFormat>Näytössä katseltava diaesitys (4:3)</PresentationFormat>
  <Paragraphs>24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Merriweather Sans</vt:lpstr>
      <vt:lpstr>Verdana</vt:lpstr>
      <vt:lpstr>Arial</vt:lpstr>
      <vt:lpstr>Mukautettu suunnittelumalli</vt:lpstr>
      <vt:lpstr>PowerPoint-esitys</vt:lpstr>
      <vt:lpstr>Nuijasota</vt:lpstr>
      <vt:lpstr>Nuijasota</vt:lpstr>
      <vt:lpstr>Nuijasota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Kaisa Ylikoski</dc:creator>
  <cp:lastModifiedBy>Kaisa Ylikoski</cp:lastModifiedBy>
  <cp:revision>3</cp:revision>
  <dcterms:modified xsi:type="dcterms:W3CDTF">2019-05-02T16:59:13Z</dcterms:modified>
</cp:coreProperties>
</file>