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embeddedFontLst>
    <p:embeddedFont>
      <p:font typeface="Verdana" panose="020B0604030504040204" pitchFamily="34" charset="0"/>
      <p:regular r:id="rId9"/>
      <p:bold r:id="rId10"/>
      <p:italic r:id="rId11"/>
      <p:boldItalic r:id="rId12"/>
    </p:embeddedFont>
    <p:embeddedFont>
      <p:font typeface="Merriweather Sans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8"/>
    <p:restoredTop sz="94856"/>
  </p:normalViewPr>
  <p:slideViewPr>
    <p:cSldViewPr snapToGrid="0" snapToObjects="1">
      <p:cViewPr varScale="1">
        <p:scale>
          <a:sx n="51" d="100"/>
          <a:sy n="51" d="100"/>
        </p:scale>
        <p:origin x="1262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kansallisbiografia.fi/kansallisbiografia/henkilo/519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3" name="Google Shape;83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1eafa28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41eafa288d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g41eafa288d_0_0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41eafa262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6" name="Google Shape;96;g41eafa2624_0_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97" name="Google Shape;97;g41eafa2624_0_2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200" b="0" i="0" u="none" strike="noStrike" cap="none" dirty="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Suomen taiteen tarina – Erik Johan Löfgren: Eerik XIV ja Kaarina </a:t>
            </a:r>
            <a:r>
              <a:rPr lang="fi-FI" sz="1200" b="0" i="0" u="none" strike="noStrike" cap="none" dirty="0" err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Maununtytär</a:t>
            </a:r>
            <a:r>
              <a:rPr lang="fi-FI" sz="1200" b="0" i="0" u="none" strike="noStrike" cap="none" dirty="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, 1864 (Ateneum </a:t>
            </a:r>
            <a:r>
              <a:rPr lang="fi-FI" sz="1200" b="0" i="0" u="none" strike="noStrike" cap="none" dirty="0" err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Art</a:t>
            </a:r>
            <a:r>
              <a:rPr lang="fi-FI" sz="1200" b="0" i="0" u="none" strike="noStrike" cap="none" dirty="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 </a:t>
            </a:r>
            <a:r>
              <a:rPr lang="fi-FI" sz="1200" b="0" i="0" u="none" strike="noStrike" cap="none" dirty="0" err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Museum</a:t>
            </a:r>
            <a:r>
              <a:rPr lang="fi-FI" sz="1200" b="0" i="0" u="none" strike="noStrike" cap="none" dirty="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, 2018): </a:t>
            </a:r>
            <a:r>
              <a:rPr lang="fi-FI" u="sng" dirty="0" err="1">
                <a:solidFill>
                  <a:schemeClr val="hlink"/>
                </a:solidFill>
              </a:rPr>
              <a:t>https</a:t>
            </a:r>
            <a:r>
              <a:rPr lang="fi-FI" u="sng" dirty="0">
                <a:solidFill>
                  <a:schemeClr val="hlink"/>
                </a:solidFill>
              </a:rPr>
              <a:t>://</a:t>
            </a:r>
            <a:r>
              <a:rPr lang="fi-FI" u="sng" dirty="0" err="1">
                <a:solidFill>
                  <a:schemeClr val="hlink"/>
                </a:solidFill>
              </a:rPr>
              <a:t>youtu.be</a:t>
            </a:r>
            <a:r>
              <a:rPr lang="fi-FI" u="sng" dirty="0">
                <a:solidFill>
                  <a:schemeClr val="hlink"/>
                </a:solidFill>
              </a:rPr>
              <a:t>/jXY0-5Eu6vo</a:t>
            </a:r>
            <a:endParaRPr sz="1200" b="0" i="0" u="none" strike="noStrike" cap="none" dirty="0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04" name="Google Shape;104;p2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421bb5184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0" name="Google Shape;110;g421bb5184d_0_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fi-FI" sz="1200" b="0" i="0" u="none" strike="noStrike" cap="none" dirty="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Kaarina </a:t>
            </a:r>
            <a:r>
              <a:rPr lang="fi-FI" sz="1200" b="0" i="0" u="none" strike="noStrike" cap="none" dirty="0" err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Maununtyttären</a:t>
            </a:r>
            <a:r>
              <a:rPr lang="fi-FI" sz="1200" b="0" i="0" u="none" strike="noStrike" cap="none" dirty="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 elämäkerta (Kansallisbiografia): </a:t>
            </a:r>
            <a:r>
              <a:rPr lang="fi-FI" u="sng" dirty="0">
                <a:solidFill>
                  <a:schemeClr val="hlink"/>
                </a:solidFill>
                <a:hlinkClick r:id="rId3"/>
              </a:rPr>
              <a:t>https://kansallisbiografia.fi/kansallisbiografia/henkilo/519</a:t>
            </a:r>
            <a:endParaRPr lang="fi-FI" dirty="0"/>
          </a:p>
        </p:txBody>
      </p:sp>
      <p:sp>
        <p:nvSpPr>
          <p:cNvPr id="111" name="Google Shape;111;g421bb5184d_0_6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fe3fea358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7" name="Google Shape;117;g3fe3fea358_0_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200" b="0" i="0" u="none" strike="noStrike" cap="none" dirty="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Terhi Niinimaa: Kaarina </a:t>
            </a:r>
            <a:r>
              <a:rPr lang="fi-FI" sz="1200" b="0" i="0" u="none" strike="noStrike" cap="none" dirty="0" err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Maununtytär</a:t>
            </a:r>
            <a:r>
              <a:rPr lang="fi-FI" sz="1200" b="0" i="0" u="none" strike="noStrike" cap="none" dirty="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: </a:t>
            </a:r>
            <a:r>
              <a:rPr lang="fi-FI" sz="1200" b="0" i="0" u="none" strike="noStrike" cap="none" dirty="0" err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https</a:t>
            </a:r>
            <a:r>
              <a:rPr lang="fi-FI" sz="1200" b="0" i="0" u="none" strike="noStrike" cap="none" dirty="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://</a:t>
            </a:r>
            <a:r>
              <a:rPr lang="fi-FI" sz="1200" b="0" i="0" u="none" strike="noStrike" cap="none" dirty="0" err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youtu.be</a:t>
            </a:r>
            <a:r>
              <a:rPr lang="fi-FI" sz="1200" b="0" i="0" u="none" strike="noStrike" cap="none" dirty="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/75IxkKu9s30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18" name="Google Shape;118;g3fe3fea358_0_4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ystysuora otsikko ja teksti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1"/>
          </p:nvPr>
        </p:nvSpPr>
        <p:spPr>
          <a:xfrm rot="5400000">
            <a:off x="604044" y="389732"/>
            <a:ext cx="5811838" cy="576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san ylätunniste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Verdana"/>
              <a:buNone/>
              <a:defRPr sz="6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ailu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ollinen sisältö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  <a:defRPr sz="3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ollinen kuv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  <a:defRPr sz="3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9"/>
          <p:cNvSpPr>
            <a:spLocks noGrp="1"/>
          </p:cNvSpPr>
          <p:nvPr>
            <p:ph type="pic" idx="2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1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pystysuora teksti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 descr="kehys_ForumV.jp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6" name="Google Shape;16;p1"/>
          <p:cNvSpPr txBox="1"/>
          <p:nvPr/>
        </p:nvSpPr>
        <p:spPr>
          <a:xfrm>
            <a:off x="228600" y="6453336"/>
            <a:ext cx="34290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Forum V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jXY0-5Eu6vo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ansallisbiografia.fi/kansallisbiografia/henkilo/519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75IxkKu9s3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/>
          <p:nvPr/>
        </p:nvSpPr>
        <p:spPr>
          <a:xfrm>
            <a:off x="4267200" y="1981200"/>
            <a:ext cx="2607354" cy="1200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None/>
            </a:pPr>
            <a:r>
              <a:rPr lang="fi-FI"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Luku x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endParaRPr sz="24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None/>
            </a:pPr>
            <a:r>
              <a:rPr lang="fi-FI" sz="2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Luvun otsikko</a:t>
            </a:r>
            <a:endParaRPr sz="24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86" name="Google Shape;86;p12" descr="kansi-ForumV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2"/>
          <p:cNvSpPr txBox="1"/>
          <p:nvPr/>
        </p:nvSpPr>
        <p:spPr>
          <a:xfrm>
            <a:off x="4267200" y="1666964"/>
            <a:ext cx="4603820" cy="3029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None/>
            </a:pPr>
            <a:r>
              <a:rPr lang="fi-FI" sz="24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Luku </a:t>
            </a:r>
            <a:r>
              <a:rPr lang="fi-FI" sz="24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9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endParaRPr sz="2400" b="0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None/>
            </a:pPr>
            <a:r>
              <a:rPr lang="fi-FI" sz="24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Valtataisteluja ja kapinoita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None/>
            </a:pPr>
            <a:endParaRPr lang="fi-FI" sz="2400" b="1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None/>
            </a:pPr>
            <a:r>
              <a:rPr lang="fi-FI" sz="24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Kuningas Eerikin ja Kaarina </a:t>
            </a:r>
            <a:r>
              <a:rPr lang="fi-FI" sz="24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Maununtyttären</a:t>
            </a:r>
            <a:r>
              <a:rPr lang="fi-FI" sz="24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rakkaustarina</a:t>
            </a:r>
            <a:endParaRPr sz="2400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3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674" y="362740"/>
            <a:ext cx="7533150" cy="5756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/>
              <a:t>Kuningas Eerikin ja Kaarina Maununtyttären rakkaustarina</a:t>
            </a:r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2140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fi-FI" dirty="0"/>
              <a:t>Aloitusdialla on Georg von </a:t>
            </a:r>
            <a:r>
              <a:rPr lang="fi-FI" dirty="0" err="1"/>
              <a:t>Rosenin</a:t>
            </a:r>
            <a:r>
              <a:rPr lang="fi-FI" dirty="0"/>
              <a:t> maalaus vuodelta 1871. Millaisen kuvan maalaus antaa kuningas Eerik XIV:stä ja Kaarina </a:t>
            </a:r>
            <a:r>
              <a:rPr lang="fi-FI" dirty="0" err="1"/>
              <a:t>Maununtyttärestä</a:t>
            </a:r>
            <a:r>
              <a:rPr lang="fi-FI" dirty="0"/>
              <a:t>?</a:t>
            </a:r>
            <a:endParaRPr dirty="0"/>
          </a:p>
          <a:p>
            <a:pPr marL="4572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AutoNum type="arabicPeriod"/>
            </a:pPr>
            <a:r>
              <a:rPr lang="fi-FI" dirty="0"/>
              <a:t>Millaisen vaikutelman saat maalauksen kolmannesta henkilöstä?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/>
              <a:t>Kuningas Eerikin ja Kaarina Maununtyttären rakkaustarina</a:t>
            </a:r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2468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 startAt="3"/>
            </a:pPr>
            <a:r>
              <a:rPr lang="fi-FI" dirty="0"/>
              <a:t>Katso Ateneumin dokumentti </a:t>
            </a:r>
            <a:r>
              <a:rPr lang="fi-FI" i="1" dirty="0">
                <a:hlinkClick r:id="rId4"/>
              </a:rPr>
              <a:t>Suomen taiteen tarina – Erik Johan Löfgren: Eerik XIV ja Kaarina Maununtytär, 1864</a:t>
            </a:r>
            <a:r>
              <a:rPr lang="fi-FI" dirty="0"/>
              <a:t>.</a:t>
            </a:r>
            <a:endParaRPr dirty="0">
              <a:solidFill>
                <a:srgbClr val="111111"/>
              </a:solidFill>
            </a:endParaRPr>
          </a:p>
          <a:p>
            <a:pPr lvl="0">
              <a:lnSpc>
                <a:spcPct val="100000"/>
              </a:lnSpc>
              <a:buAutoNum type="arabicPeriod" startAt="3"/>
            </a:pPr>
            <a:r>
              <a:rPr lang="fi-FI" dirty="0"/>
              <a:t>Millaisia tietoja Eerikin ja Kaarinan rakkaustarinasta maalauksen esittelyssä kerrotaan?</a:t>
            </a:r>
            <a:endParaRPr dirty="0"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AutoNum type="arabicPeriod" startAt="3"/>
            </a:pPr>
            <a:r>
              <a:rPr lang="fi-FI" dirty="0"/>
              <a:t>Mitä itse maalauksesta ja sen vaiheista kerrotaan?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/>
              <a:t>Kuningas Eerikin ja Kaarina Maununtyttären rakkaustarina</a:t>
            </a:r>
            <a:endParaRPr/>
          </a:p>
        </p:txBody>
      </p:sp>
      <p:sp>
        <p:nvSpPr>
          <p:cNvPr id="114" name="Google Shape;114;p1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231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 startAt="6"/>
            </a:pPr>
            <a:r>
              <a:rPr lang="fi-FI" dirty="0"/>
              <a:t>Lue </a:t>
            </a:r>
            <a:r>
              <a:rPr lang="fi-FI" dirty="0">
                <a:hlinkClick r:id="rId4"/>
              </a:rPr>
              <a:t>Kaarina Maununtyttären elämäkerta </a:t>
            </a:r>
            <a:r>
              <a:rPr lang="fi-FI" dirty="0"/>
              <a:t>Kansallisbiografiassa.</a:t>
            </a: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AutoNum type="arabicPeriod" startAt="6"/>
            </a:pPr>
            <a:r>
              <a:rPr lang="fi-FI" dirty="0"/>
              <a:t>Mitä elämäkerrassa kerrotaan Eerikin ja Kaarinan rakkaustarinasta?</a:t>
            </a:r>
          </a:p>
          <a:p>
            <a:pPr marL="4572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AutoNum type="arabicPeriod" startAt="6"/>
            </a:pPr>
            <a:r>
              <a:rPr lang="fi-FI" dirty="0"/>
              <a:t>Mitkä olivat Kaarinan myöhemmät vaiheet Eerikin kuoltua?</a:t>
            </a:r>
            <a:endParaRPr dirty="0"/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/>
              <a:t>Kuningas Eerikin ja Kaarina Maununtyttären rakkaustarina</a:t>
            </a:r>
            <a:endParaRPr/>
          </a:p>
        </p:txBody>
      </p:sp>
      <p:sp>
        <p:nvSpPr>
          <p:cNvPr id="121" name="Google Shape;121;p1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 startAt="9"/>
            </a:pPr>
            <a:r>
              <a:rPr lang="fi-FI" dirty="0"/>
              <a:t>Kuuntele Terhi Niinimaan vuonna 2016 julkaisema laulu </a:t>
            </a:r>
            <a:r>
              <a:rPr lang="fi-FI" i="1" dirty="0">
                <a:hlinkClick r:id="rId4"/>
              </a:rPr>
              <a:t>Kaarina Maununtytär</a:t>
            </a:r>
            <a:r>
              <a:rPr lang="fi-FI" dirty="0"/>
              <a:t>.</a:t>
            </a: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AutoNum type="arabicPeriod" startAt="9"/>
            </a:pPr>
            <a:r>
              <a:rPr lang="fi-FI" dirty="0"/>
              <a:t> Millä tavalla laulu onnistuu elävöittämään Kaarina </a:t>
            </a:r>
            <a:r>
              <a:rPr lang="fi-FI" dirty="0" err="1"/>
              <a:t>Maununtyttären</a:t>
            </a:r>
            <a:r>
              <a:rPr lang="fi-FI" dirty="0"/>
              <a:t> tarinan?</a:t>
            </a:r>
          </a:p>
          <a:p>
            <a:pPr marL="4572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AutoNum type="arabicPeriod" startAt="9"/>
            </a:pPr>
            <a:r>
              <a:rPr lang="fi-FI" dirty="0"/>
              <a:t> Etsi netistä kaksi muuta laulua Eerikin ja Kaarinan tarinasta ja kuuntele ne. </a:t>
            </a:r>
            <a:endParaRPr dirty="0"/>
          </a:p>
          <a:p>
            <a:pPr marL="800100" indent="-342900">
              <a:lnSpc>
                <a:spcPct val="100000"/>
              </a:lnSpc>
              <a:spcBef>
                <a:spcPts val="0"/>
              </a:spcBef>
            </a:pPr>
            <a:r>
              <a:rPr lang="fi-FI" sz="1800" dirty="0"/>
              <a:t>Annikki Tähti – </a:t>
            </a:r>
            <a:r>
              <a:rPr lang="fi-FI" sz="1800" i="1" dirty="0"/>
              <a:t>Kaarina ja kuningas </a:t>
            </a:r>
            <a:r>
              <a:rPr lang="fi-FI" sz="1800" dirty="0"/>
              <a:t>(1958)</a:t>
            </a:r>
          </a:p>
          <a:p>
            <a:pPr marL="800100" indent="-342900">
              <a:lnSpc>
                <a:spcPct val="100000"/>
              </a:lnSpc>
              <a:spcBef>
                <a:spcPts val="0"/>
              </a:spcBef>
            </a:pPr>
            <a:r>
              <a:rPr lang="fi-FI" sz="1800" dirty="0"/>
              <a:t>Tuulikki </a:t>
            </a:r>
            <a:r>
              <a:rPr lang="fi-FI" sz="1800"/>
              <a:t>Eloranta – </a:t>
            </a:r>
            <a:r>
              <a:rPr lang="fi-FI" sz="1800" i="1" dirty="0"/>
              <a:t>Kuningas Erik </a:t>
            </a:r>
            <a:r>
              <a:rPr lang="fi-FI" sz="1800" dirty="0"/>
              <a:t>(1972)</a:t>
            </a:r>
            <a:endParaRPr sz="1800" dirty="0"/>
          </a:p>
          <a:p>
            <a:pPr marL="5588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+mj-lt"/>
              <a:buAutoNum type="arabicPeriod" startAt="12"/>
            </a:pPr>
            <a:r>
              <a:rPr lang="fi-FI" dirty="0"/>
              <a:t>Millaisina laulut esittävät kuuluisan rakkaustarinan?</a:t>
            </a:r>
            <a:endParaRPr dirty="0"/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ukautettu suunnittelumalli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231</Words>
  <Application>Microsoft Office PowerPoint</Application>
  <PresentationFormat>Näytössä katseltava diaesitys (4:3)</PresentationFormat>
  <Paragraphs>38</Paragraphs>
  <Slides>6</Slides>
  <Notes>6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0" baseType="lpstr">
      <vt:lpstr>Verdana</vt:lpstr>
      <vt:lpstr>Merriweather Sans</vt:lpstr>
      <vt:lpstr>Arial</vt:lpstr>
      <vt:lpstr>Mukautettu suunnittelumalli</vt:lpstr>
      <vt:lpstr>PowerPoint-esitys</vt:lpstr>
      <vt:lpstr>PowerPoint-esitys</vt:lpstr>
      <vt:lpstr>Kuningas Eerikin ja Kaarina Maununtyttären rakkaustarina</vt:lpstr>
      <vt:lpstr>Kuningas Eerikin ja Kaarina Maununtyttären rakkaustarina</vt:lpstr>
      <vt:lpstr>Kuningas Eerikin ja Kaarina Maununtyttären rakkaustarina</vt:lpstr>
      <vt:lpstr>Kuningas Eerikin ja Kaarina Maununtyttären rakkaustarina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Kaisa Ylikoski</dc:creator>
  <cp:lastModifiedBy>Kaisa Ylikoski</cp:lastModifiedBy>
  <cp:revision>5</cp:revision>
  <dcterms:modified xsi:type="dcterms:W3CDTF">2019-05-02T17:03:05Z</dcterms:modified>
</cp:coreProperties>
</file>