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10/29/2018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dCSTF4RKt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Sága</a:t>
            </a:r>
            <a:r>
              <a:rPr lang="fi-FI" dirty="0" smtClean="0"/>
              <a:t> </a:t>
            </a:r>
            <a:r>
              <a:rPr lang="fi-FI" dirty="0" err="1" smtClean="0"/>
              <a:t>doallan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18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Skuvllas</a:t>
            </a:r>
            <a:r>
              <a:rPr lang="fi-FI" dirty="0"/>
              <a:t> </a:t>
            </a:r>
            <a:r>
              <a:rPr lang="fi-FI" dirty="0" err="1"/>
              <a:t>dábáleamos</a:t>
            </a:r>
            <a:r>
              <a:rPr lang="fi-FI" dirty="0"/>
              <a:t> </a:t>
            </a:r>
            <a:r>
              <a:rPr lang="fi-FI" dirty="0" err="1"/>
              <a:t>dilálašvuohta</a:t>
            </a:r>
            <a:r>
              <a:rPr lang="fi-FI" dirty="0"/>
              <a:t> </a:t>
            </a:r>
            <a:r>
              <a:rPr lang="fi-FI" dirty="0" err="1"/>
              <a:t>gos</a:t>
            </a:r>
            <a:r>
              <a:rPr lang="fi-FI" dirty="0"/>
              <a:t> </a:t>
            </a:r>
            <a:r>
              <a:rPr lang="fi-FI" dirty="0" err="1"/>
              <a:t>gullat</a:t>
            </a:r>
            <a:r>
              <a:rPr lang="fi-FI" dirty="0"/>
              <a:t> </a:t>
            </a:r>
            <a:r>
              <a:rPr lang="fi-FI" dirty="0" err="1"/>
              <a:t>sága</a:t>
            </a:r>
            <a:r>
              <a:rPr lang="fi-FI" dirty="0"/>
              <a:t>, </a:t>
            </a:r>
            <a:r>
              <a:rPr lang="fi-FI" dirty="0" err="1"/>
              <a:t>lea</a:t>
            </a:r>
            <a:r>
              <a:rPr lang="fi-FI" dirty="0"/>
              <a:t> </a:t>
            </a:r>
            <a:r>
              <a:rPr lang="fi-FI" dirty="0" err="1"/>
              <a:t>giđđat</a:t>
            </a:r>
            <a:r>
              <a:rPr lang="fi-FI" dirty="0"/>
              <a:t> </a:t>
            </a:r>
            <a:r>
              <a:rPr lang="fi-FI" dirty="0" err="1"/>
              <a:t>skuvlla</a:t>
            </a:r>
            <a:r>
              <a:rPr lang="fi-FI" dirty="0"/>
              <a:t> </a:t>
            </a:r>
            <a:r>
              <a:rPr lang="fi-FI" dirty="0" err="1"/>
              <a:t>loahppafeasttas</a:t>
            </a:r>
            <a:r>
              <a:rPr lang="fi-FI" dirty="0"/>
              <a:t>, </a:t>
            </a:r>
            <a:r>
              <a:rPr lang="fi-FI" dirty="0" err="1"/>
              <a:t>gos</a:t>
            </a:r>
            <a:r>
              <a:rPr lang="fi-FI" dirty="0"/>
              <a:t> </a:t>
            </a:r>
            <a:r>
              <a:rPr lang="fi-FI" dirty="0" err="1"/>
              <a:t>dollojuvvojit</a:t>
            </a:r>
            <a:r>
              <a:rPr lang="fi-FI" dirty="0"/>
              <a:t> </a:t>
            </a:r>
            <a:r>
              <a:rPr lang="fi-FI" dirty="0" err="1"/>
              <a:t>ságat</a:t>
            </a:r>
            <a:r>
              <a:rPr lang="fi-FI" dirty="0"/>
              <a:t> </a:t>
            </a:r>
            <a:r>
              <a:rPr lang="fi-FI" dirty="0" err="1"/>
              <a:t>daidda</a:t>
            </a:r>
            <a:r>
              <a:rPr lang="fi-FI" dirty="0"/>
              <a:t>, </a:t>
            </a:r>
            <a:r>
              <a:rPr lang="fi-FI" dirty="0" err="1"/>
              <a:t>geat</a:t>
            </a:r>
            <a:r>
              <a:rPr lang="fi-FI" dirty="0"/>
              <a:t> </a:t>
            </a:r>
            <a:r>
              <a:rPr lang="fi-FI" dirty="0" err="1"/>
              <a:t>skuvllas</a:t>
            </a:r>
            <a:r>
              <a:rPr lang="fi-FI" dirty="0"/>
              <a:t> </a:t>
            </a:r>
            <a:r>
              <a:rPr lang="fi-FI" dirty="0" err="1"/>
              <a:t>dan</a:t>
            </a:r>
            <a:r>
              <a:rPr lang="fi-FI" dirty="0"/>
              <a:t> </a:t>
            </a:r>
            <a:r>
              <a:rPr lang="fi-FI" dirty="0" err="1"/>
              <a:t>jagi</a:t>
            </a:r>
            <a:r>
              <a:rPr lang="fi-FI" dirty="0"/>
              <a:t> </a:t>
            </a:r>
            <a:r>
              <a:rPr lang="fi-FI" dirty="0" err="1"/>
              <a:t>besset</a:t>
            </a:r>
            <a:r>
              <a:rPr lang="fi-FI" dirty="0"/>
              <a:t>. </a:t>
            </a:r>
            <a:r>
              <a:rPr lang="fi-FI" dirty="0" err="1"/>
              <a:t>Rektor</a:t>
            </a:r>
            <a:r>
              <a:rPr lang="fi-FI" dirty="0"/>
              <a:t> </a:t>
            </a:r>
            <a:r>
              <a:rPr lang="fi-FI" dirty="0" err="1"/>
              <a:t>doallá</a:t>
            </a:r>
            <a:r>
              <a:rPr lang="fi-FI" dirty="0"/>
              <a:t> </a:t>
            </a:r>
            <a:r>
              <a:rPr lang="fi-FI" dirty="0" err="1"/>
              <a:t>sága</a:t>
            </a:r>
            <a:r>
              <a:rPr lang="fi-FI" dirty="0"/>
              <a:t> </a:t>
            </a:r>
            <a:r>
              <a:rPr lang="fi-FI" dirty="0" err="1"/>
              <a:t>oahppiide</a:t>
            </a:r>
            <a:r>
              <a:rPr lang="fi-FI" dirty="0"/>
              <a:t>, </a:t>
            </a:r>
            <a:r>
              <a:rPr lang="fi-FI" dirty="0" err="1"/>
              <a:t>geat</a:t>
            </a:r>
            <a:r>
              <a:rPr lang="fi-FI" dirty="0"/>
              <a:t> </a:t>
            </a:r>
            <a:r>
              <a:rPr lang="fi-FI" dirty="0" err="1"/>
              <a:t>besset</a:t>
            </a:r>
            <a:r>
              <a:rPr lang="fi-FI" dirty="0"/>
              <a:t> </a:t>
            </a:r>
            <a:r>
              <a:rPr lang="fi-FI" dirty="0" err="1"/>
              <a:t>vuođđoskuvllas</a:t>
            </a:r>
            <a:r>
              <a:rPr lang="fi-FI" dirty="0"/>
              <a:t>. </a:t>
            </a:r>
            <a:r>
              <a:rPr lang="fi-FI" dirty="0" err="1"/>
              <a:t>Logahaga</a:t>
            </a:r>
            <a:r>
              <a:rPr lang="fi-FI" dirty="0"/>
              <a:t> </a:t>
            </a:r>
            <a:r>
              <a:rPr lang="fi-FI" dirty="0" err="1"/>
              <a:t>rektor</a:t>
            </a:r>
            <a:r>
              <a:rPr lang="fi-FI" dirty="0"/>
              <a:t> </a:t>
            </a:r>
            <a:r>
              <a:rPr lang="fi-FI" dirty="0" err="1"/>
              <a:t>doallá</a:t>
            </a:r>
            <a:r>
              <a:rPr lang="fi-FI" dirty="0"/>
              <a:t> </a:t>
            </a:r>
            <a:r>
              <a:rPr lang="fi-FI" dirty="0" err="1"/>
              <a:t>sága</a:t>
            </a:r>
            <a:r>
              <a:rPr lang="fi-FI" dirty="0"/>
              <a:t> </a:t>
            </a:r>
            <a:r>
              <a:rPr lang="fi-FI" dirty="0" err="1"/>
              <a:t>ođđa</a:t>
            </a:r>
            <a:r>
              <a:rPr lang="fi-FI" dirty="0"/>
              <a:t> </a:t>
            </a:r>
            <a:r>
              <a:rPr lang="fi-FI" dirty="0" err="1"/>
              <a:t>studeanttaide</a:t>
            </a:r>
            <a:r>
              <a:rPr lang="fi-FI" dirty="0"/>
              <a:t>. </a:t>
            </a:r>
            <a:r>
              <a:rPr lang="fi-FI" dirty="0" err="1"/>
              <a:t>Oahppiide</a:t>
            </a:r>
            <a:r>
              <a:rPr lang="fi-FI" dirty="0"/>
              <a:t> </a:t>
            </a:r>
            <a:r>
              <a:rPr lang="fi-FI" dirty="0" err="1"/>
              <a:t>gullá</a:t>
            </a:r>
            <a:r>
              <a:rPr lang="fi-FI" dirty="0"/>
              <a:t> </a:t>
            </a:r>
            <a:r>
              <a:rPr lang="fi-FI" dirty="0" err="1"/>
              <a:t>oahppi</a:t>
            </a:r>
            <a:r>
              <a:rPr lang="fi-FI" dirty="0"/>
              <a:t> </a:t>
            </a:r>
            <a:r>
              <a:rPr lang="fi-FI" dirty="0" err="1"/>
              <a:t>sáhkavuorru</a:t>
            </a:r>
            <a:r>
              <a:rPr lang="fi-FI" dirty="0"/>
              <a:t>.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studeanttat</a:t>
            </a:r>
            <a:r>
              <a:rPr lang="fi-FI" dirty="0"/>
              <a:t> </a:t>
            </a:r>
            <a:r>
              <a:rPr lang="fi-FI" dirty="0" err="1"/>
              <a:t>muittašit</a:t>
            </a:r>
            <a:r>
              <a:rPr lang="fi-FI" dirty="0"/>
              <a:t> </a:t>
            </a:r>
            <a:r>
              <a:rPr lang="fi-FI" dirty="0" err="1"/>
              <a:t>vássán</a:t>
            </a:r>
            <a:r>
              <a:rPr lang="fi-FI" dirty="0"/>
              <a:t> </a:t>
            </a:r>
            <a:r>
              <a:rPr lang="fi-FI" dirty="0" err="1"/>
              <a:t>oahppoáigodaga</a:t>
            </a:r>
            <a:r>
              <a:rPr lang="fi-FI" dirty="0"/>
              <a:t>, </a:t>
            </a:r>
            <a:r>
              <a:rPr lang="fi-FI" dirty="0" err="1"/>
              <a:t>oahpaheaddjiid</a:t>
            </a:r>
            <a:r>
              <a:rPr lang="fi-FI" dirty="0"/>
              <a:t> ja </a:t>
            </a:r>
            <a:r>
              <a:rPr lang="fi-FI" dirty="0" err="1"/>
              <a:t>skihpáriid</a:t>
            </a:r>
            <a:r>
              <a:rPr lang="fi-FI" dirty="0"/>
              <a:t>. </a:t>
            </a:r>
            <a:r>
              <a:rPr lang="fi-FI" dirty="0" err="1"/>
              <a:t>Sága</a:t>
            </a:r>
            <a:r>
              <a:rPr lang="fi-FI" dirty="0"/>
              <a:t> </a:t>
            </a:r>
            <a:r>
              <a:rPr lang="fi-FI" dirty="0" err="1"/>
              <a:t>plánemii</a:t>
            </a:r>
            <a:r>
              <a:rPr lang="fi-FI" dirty="0"/>
              <a:t> </a:t>
            </a:r>
            <a:r>
              <a:rPr lang="fi-FI" dirty="0" err="1"/>
              <a:t>sáhttet</a:t>
            </a:r>
            <a:r>
              <a:rPr lang="fi-FI" dirty="0"/>
              <a:t> </a:t>
            </a:r>
            <a:r>
              <a:rPr lang="fi-FI" dirty="0" err="1"/>
              <a:t>oassálastit</a:t>
            </a:r>
            <a:r>
              <a:rPr lang="fi-FI" dirty="0"/>
              <a:t> </a:t>
            </a:r>
            <a:r>
              <a:rPr lang="fi-FI" dirty="0" err="1"/>
              <a:t>máŋgasat</a:t>
            </a:r>
            <a:r>
              <a:rPr lang="fi-FI" dirty="0"/>
              <a:t>, </a:t>
            </a:r>
            <a:r>
              <a:rPr lang="fi-FI" dirty="0" err="1"/>
              <a:t>muhto</a:t>
            </a:r>
            <a:r>
              <a:rPr lang="fi-FI" dirty="0"/>
              <a:t> </a:t>
            </a:r>
            <a:r>
              <a:rPr lang="fi-FI" dirty="0" err="1"/>
              <a:t>dábálaččat</a:t>
            </a:r>
            <a:r>
              <a:rPr lang="fi-FI" dirty="0"/>
              <a:t> </a:t>
            </a:r>
            <a:r>
              <a:rPr lang="fi-FI" dirty="0" err="1"/>
              <a:t>okta</a:t>
            </a:r>
            <a:r>
              <a:rPr lang="fi-FI" dirty="0"/>
              <a:t> </a:t>
            </a:r>
            <a:r>
              <a:rPr lang="fi-FI" dirty="0" err="1"/>
              <a:t>doallá</a:t>
            </a:r>
            <a:r>
              <a:rPr lang="fi-FI" dirty="0"/>
              <a:t> </a:t>
            </a:r>
            <a:r>
              <a:rPr lang="fi-FI" dirty="0" err="1"/>
              <a:t>sága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422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Buot</a:t>
            </a:r>
            <a:r>
              <a:rPr lang="fi-FI" dirty="0"/>
              <a:t> </a:t>
            </a:r>
            <a:r>
              <a:rPr lang="fi-FI" dirty="0" err="1"/>
              <a:t>ságat</a:t>
            </a:r>
            <a:r>
              <a:rPr lang="fi-FI" dirty="0"/>
              <a:t> </a:t>
            </a:r>
            <a:r>
              <a:rPr lang="fi-FI" dirty="0" err="1"/>
              <a:t>eai</a:t>
            </a:r>
            <a:r>
              <a:rPr lang="fi-FI" dirty="0"/>
              <a:t> </a:t>
            </a:r>
            <a:r>
              <a:rPr lang="fi-FI" dirty="0" err="1"/>
              <a:t>leat</a:t>
            </a:r>
            <a:r>
              <a:rPr lang="fi-FI" dirty="0"/>
              <a:t> </a:t>
            </a:r>
            <a:r>
              <a:rPr lang="fi-FI" dirty="0" err="1"/>
              <a:t>guhkit</a:t>
            </a:r>
            <a:r>
              <a:rPr lang="fi-FI" dirty="0"/>
              <a:t>. </a:t>
            </a:r>
            <a:r>
              <a:rPr lang="fi-FI" dirty="0" err="1"/>
              <a:t>Muhtun</a:t>
            </a:r>
            <a:r>
              <a:rPr lang="fi-FI" dirty="0"/>
              <a:t> </a:t>
            </a:r>
            <a:r>
              <a:rPr lang="fi-FI" dirty="0" err="1"/>
              <a:t>sáhkavuorru</a:t>
            </a:r>
            <a:r>
              <a:rPr lang="fi-FI" dirty="0"/>
              <a:t> </a:t>
            </a:r>
            <a:r>
              <a:rPr lang="fi-FI" dirty="0" err="1"/>
              <a:t>sáhttá</a:t>
            </a:r>
            <a:r>
              <a:rPr lang="fi-FI" dirty="0"/>
              <a:t> </a:t>
            </a:r>
            <a:r>
              <a:rPr lang="fi-FI" dirty="0" err="1"/>
              <a:t>leat</a:t>
            </a:r>
            <a:r>
              <a:rPr lang="fi-FI" dirty="0"/>
              <a:t>, go </a:t>
            </a:r>
            <a:r>
              <a:rPr lang="fi-FI" dirty="0" err="1"/>
              <a:t>geiget</a:t>
            </a:r>
            <a:r>
              <a:rPr lang="fi-FI" dirty="0"/>
              <a:t> </a:t>
            </a:r>
            <a:r>
              <a:rPr lang="fi-FI" dirty="0" err="1"/>
              <a:t>skeaŋkka</a:t>
            </a:r>
            <a:r>
              <a:rPr lang="fi-FI" dirty="0"/>
              <a:t> </a:t>
            </a:r>
            <a:r>
              <a:rPr lang="fi-FI" dirty="0" err="1"/>
              <a:t>lagaš</a:t>
            </a:r>
            <a:r>
              <a:rPr lang="fi-FI" dirty="0"/>
              <a:t> </a:t>
            </a:r>
            <a:r>
              <a:rPr lang="fi-FI" dirty="0" err="1"/>
              <a:t>oapmahažžii</a:t>
            </a:r>
            <a:r>
              <a:rPr lang="fi-FI" dirty="0"/>
              <a:t>.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celkojuvvojit</a:t>
            </a:r>
            <a:r>
              <a:rPr lang="fi-FI" dirty="0"/>
              <a:t> </a:t>
            </a:r>
            <a:r>
              <a:rPr lang="fi-FI" dirty="0" err="1"/>
              <a:t>oanehaččat</a:t>
            </a:r>
            <a:r>
              <a:rPr lang="fi-FI" dirty="0"/>
              <a:t> </a:t>
            </a:r>
            <a:r>
              <a:rPr lang="fi-FI" dirty="0" err="1"/>
              <a:t>lihkusávaldagat</a:t>
            </a:r>
            <a:r>
              <a:rPr lang="fi-FI" dirty="0"/>
              <a:t>  ja </a:t>
            </a:r>
            <a:r>
              <a:rPr lang="fi-FI" dirty="0" err="1"/>
              <a:t>máidnojuvvo</a:t>
            </a:r>
            <a:r>
              <a:rPr lang="fi-FI" dirty="0"/>
              <a:t> </a:t>
            </a:r>
            <a:r>
              <a:rPr lang="fi-FI" dirty="0" err="1"/>
              <a:t>skeaŋkka</a:t>
            </a:r>
            <a:r>
              <a:rPr lang="fi-FI" dirty="0"/>
              <a:t> </a:t>
            </a:r>
            <a:r>
              <a:rPr lang="fi-FI" dirty="0" err="1"/>
              <a:t>oažžu</a:t>
            </a:r>
            <a:r>
              <a:rPr lang="fi-FI" dirty="0"/>
              <a:t>. </a:t>
            </a:r>
            <a:r>
              <a:rPr lang="fi-FI" dirty="0" err="1"/>
              <a:t>Sága</a:t>
            </a:r>
            <a:r>
              <a:rPr lang="fi-FI" dirty="0"/>
              <a:t>, </a:t>
            </a:r>
            <a:r>
              <a:rPr lang="fi-FI" dirty="0" err="1"/>
              <a:t>maid</a:t>
            </a:r>
            <a:r>
              <a:rPr lang="fi-FI" dirty="0"/>
              <a:t> </a:t>
            </a:r>
            <a:r>
              <a:rPr lang="fi-FI" dirty="0" err="1"/>
              <a:t>oanehis</a:t>
            </a:r>
            <a:r>
              <a:rPr lang="fi-FI" dirty="0"/>
              <a:t> </a:t>
            </a:r>
            <a:r>
              <a:rPr lang="fi-FI" dirty="0" err="1"/>
              <a:t>sága</a:t>
            </a:r>
            <a:r>
              <a:rPr lang="fi-FI" dirty="0"/>
              <a:t>, </a:t>
            </a:r>
            <a:r>
              <a:rPr lang="fi-FI" dirty="0" err="1"/>
              <a:t>ferte</a:t>
            </a:r>
            <a:r>
              <a:rPr lang="fi-FI" dirty="0"/>
              <a:t> </a:t>
            </a:r>
            <a:r>
              <a:rPr lang="fi-FI" dirty="0" err="1"/>
              <a:t>plánet</a:t>
            </a:r>
            <a:r>
              <a:rPr lang="fi-FI" dirty="0"/>
              <a:t> ja </a:t>
            </a:r>
            <a:r>
              <a:rPr lang="fi-FI" dirty="0" err="1"/>
              <a:t>gárvvistit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9211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Ráhkkaneapmi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 ráhkkanat doallat sága, smiehta vuos: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Geasa doalat sága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Makkár dilálašvuođas doalat sága (šaddanbeaivvit, muitodilálašvuohta)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Geat leat gullamin sága (ruovttus, almmolaš báikkis, skuvllas)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Man guhkes sága áiggot doallat (moadde minuhta, guhkit sága)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Makkár lea sága vuoigŋa ( ilolaš, morašlaš, </a:t>
            </a:r>
            <a:r>
              <a:rPr lang="se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humoristalaš</a:t>
            </a: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Mii lea du rolla ságadoallin (mánná šaddanbeaisáŋgárii, oahppi skuvllas, oapmahaš </a:t>
            </a:r>
            <a:r>
              <a:rPr lang="se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muitodolálašvuođas</a:t>
            </a:r>
            <a:r>
              <a:rPr lang="se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45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Doala</a:t>
            </a:r>
            <a:r>
              <a:rPr lang="fi-FI" dirty="0"/>
              <a:t> </a:t>
            </a:r>
            <a:r>
              <a:rPr lang="fi-FI" dirty="0" err="1"/>
              <a:t>sága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af-ZA" kern="0" dirty="0">
                <a:latin typeface="Times New Roman" panose="02020603050405020304" pitchFamily="18" charset="0"/>
              </a:rPr>
              <a:t>Čále sága ovddalgihtii ollásit ja hárjehala dan, vaikko dat livččii mo oanehaš.</a:t>
            </a:r>
            <a:endParaRPr lang="fi-FI" b="1" kern="0" dirty="0">
              <a:latin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Máinnaš su geasa doalat sága? Riegádanbeaisáŋgárii álggahat lihkusávaldagaiguin: </a:t>
            </a:r>
            <a:r>
              <a:rPr lang="af-Z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“Ráhkis áhkku! Ollu lihkku...”. 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Juos leat áhku šaddanbeaisága doallamin, čále álggahusa maŋŋái sága váldočuoggáid poastagoartta mahttosaš báhpárii: 1) áhkku 80-jagi, 2) ilolaš ávvubeaivi, 3) mii (geat; fuolkkit, mánát...) hálidit muitit (ja geiget skeaŋkka...)  4) vel oktii ollu lihku (salastat).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Doala sága. Geahča eanáš áigge guldaleaddjiide, báhpárii dušše vilppastat dárbbu mielde.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1262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Almmolaš</a:t>
            </a:r>
            <a:r>
              <a:rPr lang="fi-FI" dirty="0"/>
              <a:t> </a:t>
            </a:r>
            <a:r>
              <a:rPr lang="fi-FI" dirty="0" err="1"/>
              <a:t>ávvudilálašvuođat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736592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Skuvlla loahppadilálašvuođas álggahat: </a:t>
            </a:r>
            <a:r>
              <a:rPr lang="af-Z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“Buorit olbmot”,  “Buorre skuvlaveahka” , “Buorre skuvlaveahka ja skuvlaskihpárat”. </a:t>
            </a: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Juos it dárkilit dieđe, geat guldaleaddjit leat, sáhtát álggahit: </a:t>
            </a:r>
            <a:r>
              <a:rPr lang="af-Z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“Buorre ávvuveahka”.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Álggahusa maŋŋá ovdanbuvtte sága ulbmila: </a:t>
            </a:r>
            <a:r>
              <a:rPr lang="af-Z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“Mii leat dál ávvudeamen vuot ovtta lohkanjagi loahpahusa. Seammás dahkat dearvvuođaid 9-luohkálaččaide, geat guđđet vuođđoskuvlla ja vulget joatkit eallima eará guovlluide.”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Ulbmila maŋŋá boahtá ieš sisdoallu, masa sáhttá válljet dihto áššiid: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makkár skuvlajahki leamaš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gallis skuvllas dán jagi besset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leago jagi áigge dáhpáhuvvan juoga man galgá erenoamážit máinnašit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Sága lohppii válljejuvvojit loahpahussánit: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Sáhttá giitit vássán jagis ja sávvat buori luomu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Sávvat vel oanehaččat lihku daidda geat skuvllas besset</a:t>
            </a:r>
            <a:endParaRPr lang="fi-FI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f-Z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“Oaidnalit fas čakčat!”</a:t>
            </a:r>
            <a:endParaRPr lang="fi-FI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19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rgbClr val="FFFFFF"/>
                </a:solidFill>
                <a:latin typeface="YouTube Noto"/>
                <a:hlinkClick r:id="rId2"/>
              </a:rPr>
              <a:t>https://youtu.be/SdCSTF4RKtU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7459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27</TotalTime>
  <Words>401</Words>
  <Application>Microsoft Office PowerPoint</Application>
  <PresentationFormat>Laajakuva</PresentationFormat>
  <Paragraphs>28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Rockwell</vt:lpstr>
      <vt:lpstr>Rockwell Condensed</vt:lpstr>
      <vt:lpstr>Times New Roman</vt:lpstr>
      <vt:lpstr>Wingdings</vt:lpstr>
      <vt:lpstr>YouTube Noto</vt:lpstr>
      <vt:lpstr>Puutyyppi</vt:lpstr>
      <vt:lpstr>Sága doallan</vt:lpstr>
      <vt:lpstr>PowerPoint-esitys</vt:lpstr>
      <vt:lpstr>PowerPoint-esitys</vt:lpstr>
      <vt:lpstr>Ráhkkaneapmi</vt:lpstr>
      <vt:lpstr>Doala sága</vt:lpstr>
      <vt:lpstr>Almmolaš ávvudilálašvuođat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Sága doallan</dc:title>
  <dc:creator>Anne-Mari Kukkonen</dc:creator>
  <cp:lastModifiedBy>Anne-Mari Kukkonen</cp:lastModifiedBy>
  <cp:revision>2</cp:revision>
  <dcterms:created xsi:type="dcterms:W3CDTF">2018-10-29T08:51:01Z</dcterms:created>
  <dcterms:modified xsi:type="dcterms:W3CDTF">2018-10-29T09:18:21Z</dcterms:modified>
</cp:coreProperties>
</file>