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E268F7-227D-4BB9-AFC9-D672F3C3DC82}" v="952" dt="2020-03-22T19:24:59.488"/>
    <p1510:client id="{A554B92A-08C7-4E14-A244-DD99F314AD59}" v="558" dt="2020-03-22T17:43:18.6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uru Marja-Riitta" userId="S::marja-riitta.touru@edu.urjala.fi::14d09372-9c77-4acf-8eaf-507980bf940c" providerId="AD" clId="Web-{A554B92A-08C7-4E14-A244-DD99F314AD59}"/>
    <pc:docChg chg="addSld modSld">
      <pc:chgData name="Touru Marja-Riitta" userId="S::marja-riitta.touru@edu.urjala.fi::14d09372-9c77-4acf-8eaf-507980bf940c" providerId="AD" clId="Web-{A554B92A-08C7-4E14-A244-DD99F314AD59}" dt="2020-03-22T17:43:18.623" v="552" actId="20577"/>
      <pc:docMkLst>
        <pc:docMk/>
      </pc:docMkLst>
      <pc:sldChg chg="modSp">
        <pc:chgData name="Touru Marja-Riitta" userId="S::marja-riitta.touru@edu.urjala.fi::14d09372-9c77-4acf-8eaf-507980bf940c" providerId="AD" clId="Web-{A554B92A-08C7-4E14-A244-DD99F314AD59}" dt="2020-03-22T17:34:51.414" v="53" actId="20577"/>
        <pc:sldMkLst>
          <pc:docMk/>
          <pc:sldMk cId="782385677" sldId="256"/>
        </pc:sldMkLst>
        <pc:spChg chg="mod">
          <ac:chgData name="Touru Marja-Riitta" userId="S::marja-riitta.touru@edu.urjala.fi::14d09372-9c77-4acf-8eaf-507980bf940c" providerId="AD" clId="Web-{A554B92A-08C7-4E14-A244-DD99F314AD59}" dt="2020-03-22T17:31:44.412" v="32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Touru Marja-Riitta" userId="S::marja-riitta.touru@edu.urjala.fi::14d09372-9c77-4acf-8eaf-507980bf940c" providerId="AD" clId="Web-{A554B92A-08C7-4E14-A244-DD99F314AD59}" dt="2020-03-22T17:34:51.414" v="53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 new">
        <pc:chgData name="Touru Marja-Riitta" userId="S::marja-riitta.touru@edu.urjala.fi::14d09372-9c77-4acf-8eaf-507980bf940c" providerId="AD" clId="Web-{A554B92A-08C7-4E14-A244-DD99F314AD59}" dt="2020-03-22T17:38:19.275" v="407" actId="20577"/>
        <pc:sldMkLst>
          <pc:docMk/>
          <pc:sldMk cId="2643851489" sldId="257"/>
        </pc:sldMkLst>
        <pc:spChg chg="mod">
          <ac:chgData name="Touru Marja-Riitta" userId="S::marja-riitta.touru@edu.urjala.fi::14d09372-9c77-4acf-8eaf-507980bf940c" providerId="AD" clId="Web-{A554B92A-08C7-4E14-A244-DD99F314AD59}" dt="2020-03-22T17:35:16.102" v="90" actId="20577"/>
          <ac:spMkLst>
            <pc:docMk/>
            <pc:sldMk cId="2643851489" sldId="257"/>
            <ac:spMk id="2" creationId="{2DC4A662-1B77-42C7-9A5B-659187730CAD}"/>
          </ac:spMkLst>
        </pc:spChg>
        <pc:spChg chg="mod">
          <ac:chgData name="Touru Marja-Riitta" userId="S::marja-riitta.touru@edu.urjala.fi::14d09372-9c77-4acf-8eaf-507980bf940c" providerId="AD" clId="Web-{A554B92A-08C7-4E14-A244-DD99F314AD59}" dt="2020-03-22T17:38:19.275" v="407" actId="20577"/>
          <ac:spMkLst>
            <pc:docMk/>
            <pc:sldMk cId="2643851489" sldId="257"/>
            <ac:spMk id="3" creationId="{0D2423C4-24A7-4B02-A7F8-A981D8BF2D19}"/>
          </ac:spMkLst>
        </pc:spChg>
      </pc:sldChg>
      <pc:sldChg chg="modSp new">
        <pc:chgData name="Touru Marja-Riitta" userId="S::marja-riitta.touru@edu.urjala.fi::14d09372-9c77-4acf-8eaf-507980bf940c" providerId="AD" clId="Web-{A554B92A-08C7-4E14-A244-DD99F314AD59}" dt="2020-03-22T17:43:18.623" v="551" actId="20577"/>
        <pc:sldMkLst>
          <pc:docMk/>
          <pc:sldMk cId="4078825593" sldId="258"/>
        </pc:sldMkLst>
        <pc:spChg chg="mod">
          <ac:chgData name="Touru Marja-Riitta" userId="S::marja-riitta.touru@edu.urjala.fi::14d09372-9c77-4acf-8eaf-507980bf940c" providerId="AD" clId="Web-{A554B92A-08C7-4E14-A244-DD99F314AD59}" dt="2020-03-22T17:38:25.103" v="420" actId="20577"/>
          <ac:spMkLst>
            <pc:docMk/>
            <pc:sldMk cId="4078825593" sldId="258"/>
            <ac:spMk id="2" creationId="{B9EAB4F8-B181-4B4A-A919-3AFADD582EC0}"/>
          </ac:spMkLst>
        </pc:spChg>
        <pc:spChg chg="mod">
          <ac:chgData name="Touru Marja-Riitta" userId="S::marja-riitta.touru@edu.urjala.fi::14d09372-9c77-4acf-8eaf-507980bf940c" providerId="AD" clId="Web-{A554B92A-08C7-4E14-A244-DD99F314AD59}" dt="2020-03-22T17:43:18.623" v="551" actId="20577"/>
          <ac:spMkLst>
            <pc:docMk/>
            <pc:sldMk cId="4078825593" sldId="258"/>
            <ac:spMk id="3" creationId="{A3567BF2-37B9-4EEB-8BF9-1921DD5C4DA8}"/>
          </ac:spMkLst>
        </pc:spChg>
        <pc:spChg chg="mod">
          <ac:chgData name="Touru Marja-Riitta" userId="S::marja-riitta.touru@edu.urjala.fi::14d09372-9c77-4acf-8eaf-507980bf940c" providerId="AD" clId="Web-{A554B92A-08C7-4E14-A244-DD99F314AD59}" dt="2020-03-22T17:43:16.170" v="549" actId="20577"/>
          <ac:spMkLst>
            <pc:docMk/>
            <pc:sldMk cId="4078825593" sldId="258"/>
            <ac:spMk id="4" creationId="{047A1646-197C-40F3-8B13-9C4132A7FA6D}"/>
          </ac:spMkLst>
        </pc:spChg>
      </pc:sldChg>
    </pc:docChg>
  </pc:docChgLst>
  <pc:docChgLst>
    <pc:chgData name="Touru Marja-Riitta" userId="S::marja-riitta.touru@edu.urjala.fi::14d09372-9c77-4acf-8eaf-507980bf940c" providerId="AD" clId="Web-{7FE268F7-227D-4BB9-AFC9-D672F3C3DC82}"/>
    <pc:docChg chg="addSld delSld modSld">
      <pc:chgData name="Touru Marja-Riitta" userId="S::marja-riitta.touru@edu.urjala.fi::14d09372-9c77-4acf-8eaf-507980bf940c" providerId="AD" clId="Web-{7FE268F7-227D-4BB9-AFC9-D672F3C3DC82}" dt="2020-03-22T19:24:59.488" v="937" actId="20577"/>
      <pc:docMkLst>
        <pc:docMk/>
      </pc:docMkLst>
      <pc:sldChg chg="modSp">
        <pc:chgData name="Touru Marja-Riitta" userId="S::marja-riitta.touru@edu.urjala.fi::14d09372-9c77-4acf-8eaf-507980bf940c" providerId="AD" clId="Web-{7FE268F7-227D-4BB9-AFC9-D672F3C3DC82}" dt="2020-03-22T19:10:37.059" v="214" actId="20577"/>
        <pc:sldMkLst>
          <pc:docMk/>
          <pc:sldMk cId="4078825593" sldId="258"/>
        </pc:sldMkLst>
        <pc:spChg chg="mod">
          <ac:chgData name="Touru Marja-Riitta" userId="S::marja-riitta.touru@edu.urjala.fi::14d09372-9c77-4acf-8eaf-507980bf940c" providerId="AD" clId="Web-{7FE268F7-227D-4BB9-AFC9-D672F3C3DC82}" dt="2020-03-22T19:09:35.934" v="175" actId="20577"/>
          <ac:spMkLst>
            <pc:docMk/>
            <pc:sldMk cId="4078825593" sldId="258"/>
            <ac:spMk id="3" creationId="{A3567BF2-37B9-4EEB-8BF9-1921DD5C4DA8}"/>
          </ac:spMkLst>
        </pc:spChg>
        <pc:spChg chg="mod">
          <ac:chgData name="Touru Marja-Riitta" userId="S::marja-riitta.touru@edu.urjala.fi::14d09372-9c77-4acf-8eaf-507980bf940c" providerId="AD" clId="Web-{7FE268F7-227D-4BB9-AFC9-D672F3C3DC82}" dt="2020-03-22T19:10:37.059" v="214" actId="20577"/>
          <ac:spMkLst>
            <pc:docMk/>
            <pc:sldMk cId="4078825593" sldId="258"/>
            <ac:spMk id="4" creationId="{047A1646-197C-40F3-8B13-9C4132A7FA6D}"/>
          </ac:spMkLst>
        </pc:spChg>
      </pc:sldChg>
      <pc:sldChg chg="modSp new">
        <pc:chgData name="Touru Marja-Riitta" userId="S::marja-riitta.touru@edu.urjala.fi::14d09372-9c77-4acf-8eaf-507980bf940c" providerId="AD" clId="Web-{7FE268F7-227D-4BB9-AFC9-D672F3C3DC82}" dt="2020-03-22T19:19:34.878" v="587" actId="20577"/>
        <pc:sldMkLst>
          <pc:docMk/>
          <pc:sldMk cId="3359525395" sldId="259"/>
        </pc:sldMkLst>
        <pc:spChg chg="mod">
          <ac:chgData name="Touru Marja-Riitta" userId="S::marja-riitta.touru@edu.urjala.fi::14d09372-9c77-4acf-8eaf-507980bf940c" providerId="AD" clId="Web-{7FE268F7-227D-4BB9-AFC9-D672F3C3DC82}" dt="2020-03-22T19:11:07.246" v="220" actId="20577"/>
          <ac:spMkLst>
            <pc:docMk/>
            <pc:sldMk cId="3359525395" sldId="259"/>
            <ac:spMk id="2" creationId="{CC9B1851-7AE3-445D-B858-6FF130BFB8FD}"/>
          </ac:spMkLst>
        </pc:spChg>
        <pc:spChg chg="mod">
          <ac:chgData name="Touru Marja-Riitta" userId="S::marja-riitta.touru@edu.urjala.fi::14d09372-9c77-4acf-8eaf-507980bf940c" providerId="AD" clId="Web-{7FE268F7-227D-4BB9-AFC9-D672F3C3DC82}" dt="2020-03-22T19:19:01.285" v="581" actId="20577"/>
          <ac:spMkLst>
            <pc:docMk/>
            <pc:sldMk cId="3359525395" sldId="259"/>
            <ac:spMk id="3" creationId="{A6AD1157-2FEC-4667-A4CB-D04DEF74E913}"/>
          </ac:spMkLst>
        </pc:spChg>
        <pc:spChg chg="mod">
          <ac:chgData name="Touru Marja-Riitta" userId="S::marja-riitta.touru@edu.urjala.fi::14d09372-9c77-4acf-8eaf-507980bf940c" providerId="AD" clId="Web-{7FE268F7-227D-4BB9-AFC9-D672F3C3DC82}" dt="2020-03-22T19:19:34.878" v="587" actId="20577"/>
          <ac:spMkLst>
            <pc:docMk/>
            <pc:sldMk cId="3359525395" sldId="259"/>
            <ac:spMk id="4" creationId="{CF9CE30D-21D4-40FA-ABF3-0C32D62A511B}"/>
          </ac:spMkLst>
        </pc:spChg>
      </pc:sldChg>
      <pc:sldChg chg="new del">
        <pc:chgData name="Touru Marja-Riitta" userId="S::marja-riitta.touru@edu.urjala.fi::14d09372-9c77-4acf-8eaf-507980bf940c" providerId="AD" clId="Web-{7FE268F7-227D-4BB9-AFC9-D672F3C3DC82}" dt="2020-03-22T19:16:34.581" v="515"/>
        <pc:sldMkLst>
          <pc:docMk/>
          <pc:sldMk cId="66455694" sldId="260"/>
        </pc:sldMkLst>
      </pc:sldChg>
      <pc:sldChg chg="modSp new">
        <pc:chgData name="Touru Marja-Riitta" userId="S::marja-riitta.touru@edu.urjala.fi::14d09372-9c77-4acf-8eaf-507980bf940c" providerId="AD" clId="Web-{7FE268F7-227D-4BB9-AFC9-D672F3C3DC82}" dt="2020-03-22T19:24:59.488" v="936" actId="20577"/>
        <pc:sldMkLst>
          <pc:docMk/>
          <pc:sldMk cId="100362263" sldId="260"/>
        </pc:sldMkLst>
        <pc:spChg chg="mod">
          <ac:chgData name="Touru Marja-Riitta" userId="S::marja-riitta.touru@edu.urjala.fi::14d09372-9c77-4acf-8eaf-507980bf940c" providerId="AD" clId="Web-{7FE268F7-227D-4BB9-AFC9-D672F3C3DC82}" dt="2020-03-22T19:17:02.847" v="527" actId="20577"/>
          <ac:spMkLst>
            <pc:docMk/>
            <pc:sldMk cId="100362263" sldId="260"/>
            <ac:spMk id="2" creationId="{7254FC30-1B98-4C7F-AD50-3158A877EAD4}"/>
          </ac:spMkLst>
        </pc:spChg>
        <pc:spChg chg="mod">
          <ac:chgData name="Touru Marja-Riitta" userId="S::marja-riitta.touru@edu.urjala.fi::14d09372-9c77-4acf-8eaf-507980bf940c" providerId="AD" clId="Web-{7FE268F7-227D-4BB9-AFC9-D672F3C3DC82}" dt="2020-03-22T19:24:59.488" v="936" actId="20577"/>
          <ac:spMkLst>
            <pc:docMk/>
            <pc:sldMk cId="100362263" sldId="260"/>
            <ac:spMk id="3" creationId="{E125A35A-AE50-4D3D-B482-CD4B388434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22.3.2020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EPÄSUORA KERRONTA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REPORTED SPEECH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C4A662-1B77-42C7-9A5B-659187730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TYYPILLISTÄ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2423C4-24A7-4B02-A7F8-A981D8BF2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Ei lainausmerkkejä (x ja y juttelevat, sitten x kertoo z:lle, mitä y sanoi)</a:t>
            </a:r>
          </a:p>
          <a:p>
            <a:r>
              <a:rPr lang="fi-FI">
                <a:cs typeface="Calibri"/>
              </a:rPr>
              <a:t>Johtolause (kertoo kuka puhuu tai puhui)</a:t>
            </a:r>
          </a:p>
          <a:p>
            <a:r>
              <a:rPr lang="fi-FI">
                <a:cs typeface="Calibri"/>
              </a:rPr>
              <a:t>Epäsuorassa kerronnassa persoona muuttuu</a:t>
            </a:r>
          </a:p>
          <a:p>
            <a:r>
              <a:rPr lang="fi-FI">
                <a:cs typeface="Calibri"/>
              </a:rPr>
              <a:t>Alkuperäinen aikamuoto muuttuu, jos johtolause on imperfektissä</a:t>
            </a:r>
          </a:p>
        </p:txBody>
      </p:sp>
    </p:spTree>
    <p:extLst>
      <p:ext uri="{BB962C8B-B14F-4D97-AF65-F5344CB8AC3E}">
        <p14:creationId xmlns:p14="http://schemas.microsoft.com/office/powerpoint/2010/main" val="2643851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EAB4F8-B181-4B4A-A919-3AFADD582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VERTAA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567BF2-37B9-4EEB-8BF9-1921DD5C4D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SUORA</a:t>
            </a:r>
          </a:p>
          <a:p>
            <a:r>
              <a:rPr lang="fi-FI">
                <a:cs typeface="Calibri"/>
              </a:rPr>
              <a:t>"I </a:t>
            </a:r>
            <a:r>
              <a:rPr lang="fi-FI" err="1">
                <a:cs typeface="Calibri"/>
              </a:rPr>
              <a:t>like</a:t>
            </a:r>
            <a:r>
              <a:rPr lang="fi-FI">
                <a:cs typeface="Calibri"/>
              </a:rPr>
              <a:t> 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."</a:t>
            </a:r>
          </a:p>
          <a:p>
            <a:r>
              <a:rPr lang="fi-FI">
                <a:cs typeface="Calibri"/>
              </a:rPr>
              <a:t>"I </a:t>
            </a:r>
            <a:r>
              <a:rPr lang="fi-FI" err="1">
                <a:cs typeface="Calibri"/>
              </a:rPr>
              <a:t>don't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like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."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47A1646-197C-40F3-8B13-9C4132A7FA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>
                <a:cs typeface="Calibri"/>
              </a:rPr>
              <a:t>EPÄSUORA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John </a:t>
            </a:r>
            <a:r>
              <a:rPr lang="fi-FI" err="1">
                <a:cs typeface="Calibri"/>
              </a:rPr>
              <a:t>says</a:t>
            </a:r>
            <a:r>
              <a:rPr lang="fi-FI">
                <a:cs typeface="Calibri"/>
              </a:rPr>
              <a:t> </a:t>
            </a:r>
            <a:r>
              <a:rPr lang="fi-FI">
                <a:solidFill>
                  <a:srgbClr val="FF0000"/>
                </a:solidFill>
                <a:cs typeface="Calibri"/>
              </a:rPr>
              <a:t>he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like</a:t>
            </a:r>
            <a:r>
              <a:rPr lang="fi-FI" err="1">
                <a:solidFill>
                  <a:srgbClr val="FF0000"/>
                </a:solidFill>
                <a:cs typeface="Calibri"/>
              </a:rPr>
              <a:t>s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John </a:t>
            </a:r>
            <a:r>
              <a:rPr lang="fi-FI" err="1">
                <a:cs typeface="Calibri"/>
              </a:rPr>
              <a:t>says</a:t>
            </a:r>
            <a:r>
              <a:rPr lang="fi-FI">
                <a:cs typeface="Calibri"/>
              </a:rPr>
              <a:t> </a:t>
            </a:r>
            <a:r>
              <a:rPr lang="fi-FI">
                <a:solidFill>
                  <a:srgbClr val="FF0000"/>
                </a:solidFill>
                <a:cs typeface="Calibri"/>
              </a:rPr>
              <a:t>he </a:t>
            </a:r>
            <a:r>
              <a:rPr lang="fi-FI" err="1">
                <a:solidFill>
                  <a:srgbClr val="FF0000"/>
                </a:solidFill>
                <a:cs typeface="Calibri"/>
              </a:rPr>
              <a:t>doesn't</a:t>
            </a:r>
            <a:r>
              <a:rPr lang="fi-FI">
                <a:solidFill>
                  <a:srgbClr val="FF0000"/>
                </a:solidFill>
                <a:cs typeface="Calibri"/>
              </a:rPr>
              <a:t> </a:t>
            </a:r>
            <a:r>
              <a:rPr lang="fi-FI" err="1">
                <a:cs typeface="Calibri"/>
              </a:rPr>
              <a:t>like</a:t>
            </a:r>
            <a:r>
              <a:rPr lang="fi-FI">
                <a:cs typeface="Calibri"/>
              </a:rPr>
              <a:t> ice</a:t>
            </a:r>
            <a:r>
              <a:rPr lang="fi-FI">
                <a:solidFill>
                  <a:srgbClr val="FF0000"/>
                </a:solidFill>
                <a:cs typeface="Calibri"/>
              </a:rPr>
              <a:t>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 </a:t>
            </a:r>
          </a:p>
          <a:p>
            <a:pPr marL="0" indent="0">
              <a:buNone/>
            </a:pP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882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9B1851-7AE3-445D-B858-6FF130BFB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VERTAA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AD1157-2FEC-4667-A4CB-D04DEF74E9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"I </a:t>
            </a:r>
            <a:r>
              <a:rPr lang="fi-FI" err="1">
                <a:cs typeface="Calibri"/>
              </a:rPr>
              <a:t>like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</a:t>
            </a:r>
            <a:endParaRPr lang="fi-FI"/>
          </a:p>
          <a:p>
            <a:r>
              <a:rPr lang="fi-FI">
                <a:cs typeface="Calibri"/>
              </a:rPr>
              <a:t>"I </a:t>
            </a:r>
            <a:r>
              <a:rPr lang="fi-FI" err="1">
                <a:cs typeface="Calibri"/>
              </a:rPr>
              <a:t>have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eaten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."</a:t>
            </a:r>
          </a:p>
          <a:p>
            <a:endParaRPr lang="fi-FI">
              <a:cs typeface="Calibri"/>
            </a:endParaRPr>
          </a:p>
          <a:p>
            <a:r>
              <a:rPr lang="fi-FI">
                <a:cs typeface="Calibri"/>
              </a:rPr>
              <a:t>"I </a:t>
            </a:r>
            <a:r>
              <a:rPr lang="fi-FI" err="1">
                <a:cs typeface="Calibri"/>
              </a:rPr>
              <a:t>will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eat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."</a:t>
            </a:r>
          </a:p>
          <a:p>
            <a:endParaRPr lang="fi-FI">
              <a:cs typeface="Calibri"/>
            </a:endParaRPr>
          </a:p>
          <a:p>
            <a:r>
              <a:rPr lang="fi-FI">
                <a:cs typeface="Calibri"/>
              </a:rPr>
              <a:t>"I </a:t>
            </a:r>
            <a:r>
              <a:rPr lang="fi-FI" err="1">
                <a:cs typeface="Calibri"/>
              </a:rPr>
              <a:t>can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eat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 </a:t>
            </a:r>
            <a:r>
              <a:rPr lang="fi-FI" err="1">
                <a:cs typeface="Calibri"/>
              </a:rPr>
              <a:t>now</a:t>
            </a:r>
            <a:r>
              <a:rPr lang="fi-FI">
                <a:cs typeface="Calibri"/>
              </a:rPr>
              <a:t>."</a:t>
            </a:r>
          </a:p>
          <a:p>
            <a:endParaRPr lang="fi-FI">
              <a:cs typeface="Calibri"/>
            </a:endParaRP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9CE30D-21D4-40FA-ABF3-0C32D62A51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John </a:t>
            </a:r>
            <a:r>
              <a:rPr lang="fi-FI" err="1">
                <a:solidFill>
                  <a:srgbClr val="FF0000"/>
                </a:solidFill>
                <a:cs typeface="Calibri"/>
              </a:rPr>
              <a:t>said</a:t>
            </a:r>
            <a:r>
              <a:rPr lang="fi-FI">
                <a:cs typeface="Calibri"/>
              </a:rPr>
              <a:t> he </a:t>
            </a:r>
            <a:r>
              <a:rPr lang="fi-FI" err="1">
                <a:cs typeface="Calibri"/>
              </a:rPr>
              <a:t>lik</a:t>
            </a:r>
            <a:r>
              <a:rPr lang="fi-FI" err="1">
                <a:solidFill>
                  <a:srgbClr val="FF0000"/>
                </a:solidFill>
                <a:cs typeface="Calibri"/>
              </a:rPr>
              <a:t>ed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</a:t>
            </a:r>
          </a:p>
          <a:p>
            <a:r>
              <a:rPr lang="fi-FI">
                <a:cs typeface="Calibri"/>
              </a:rPr>
              <a:t>John</a:t>
            </a:r>
            <a:r>
              <a:rPr lang="fi-FI">
                <a:solidFill>
                  <a:srgbClr val="FF0000"/>
                </a:solidFill>
                <a:cs typeface="Calibri"/>
              </a:rPr>
              <a:t> </a:t>
            </a:r>
            <a:r>
              <a:rPr lang="fi-FI" err="1">
                <a:solidFill>
                  <a:srgbClr val="FF0000"/>
                </a:solidFill>
                <a:cs typeface="Calibri"/>
              </a:rPr>
              <a:t>said</a:t>
            </a:r>
            <a:r>
              <a:rPr lang="fi-FI">
                <a:cs typeface="Calibri"/>
              </a:rPr>
              <a:t> he </a:t>
            </a:r>
            <a:r>
              <a:rPr lang="fi-FI" err="1">
                <a:solidFill>
                  <a:srgbClr val="FF0000"/>
                </a:solidFill>
                <a:cs typeface="Calibri"/>
              </a:rPr>
              <a:t>had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eaten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</a:t>
            </a:r>
          </a:p>
          <a:p>
            <a:r>
              <a:rPr lang="fi-FI">
                <a:cs typeface="Calibri"/>
              </a:rPr>
              <a:t>John </a:t>
            </a:r>
            <a:r>
              <a:rPr lang="fi-FI" err="1">
                <a:solidFill>
                  <a:srgbClr val="FF0000"/>
                </a:solidFill>
                <a:cs typeface="Calibri"/>
              </a:rPr>
              <a:t>said</a:t>
            </a:r>
            <a:r>
              <a:rPr lang="fi-FI">
                <a:cs typeface="Calibri"/>
              </a:rPr>
              <a:t> he </a:t>
            </a:r>
            <a:r>
              <a:rPr lang="fi-FI" err="1">
                <a:solidFill>
                  <a:srgbClr val="FF0000"/>
                </a:solidFill>
                <a:cs typeface="Calibri"/>
              </a:rPr>
              <a:t>would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eat</a:t>
            </a:r>
            <a:r>
              <a:rPr lang="fi-FI">
                <a:cs typeface="Calibri"/>
              </a:rPr>
              <a:t> ice</a:t>
            </a:r>
            <a:r>
              <a:rPr lang="fi-FI">
                <a:solidFill>
                  <a:srgbClr val="FF0000"/>
                </a:solidFill>
                <a:cs typeface="Calibri"/>
              </a:rPr>
              <a:t>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.</a:t>
            </a:r>
          </a:p>
          <a:p>
            <a:r>
              <a:rPr lang="fi-FI">
                <a:cs typeface="Calibri"/>
              </a:rPr>
              <a:t>John</a:t>
            </a:r>
            <a:r>
              <a:rPr lang="fi-FI">
                <a:solidFill>
                  <a:srgbClr val="FF0000"/>
                </a:solidFill>
                <a:cs typeface="Calibri"/>
              </a:rPr>
              <a:t> </a:t>
            </a:r>
            <a:r>
              <a:rPr lang="fi-FI" err="1">
                <a:solidFill>
                  <a:srgbClr val="FF0000"/>
                </a:solidFill>
                <a:cs typeface="Calibri"/>
              </a:rPr>
              <a:t>said</a:t>
            </a:r>
            <a:r>
              <a:rPr lang="fi-FI">
                <a:cs typeface="Calibri"/>
              </a:rPr>
              <a:t> he </a:t>
            </a:r>
            <a:r>
              <a:rPr lang="fi-FI" err="1">
                <a:solidFill>
                  <a:srgbClr val="FF0000"/>
                </a:solidFill>
                <a:cs typeface="Calibri"/>
              </a:rPr>
              <a:t>could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eat</a:t>
            </a:r>
            <a:r>
              <a:rPr lang="fi-FI">
                <a:cs typeface="Calibri"/>
              </a:rPr>
              <a:t> ice </a:t>
            </a:r>
            <a:r>
              <a:rPr lang="fi-FI" err="1">
                <a:cs typeface="Calibri"/>
              </a:rPr>
              <a:t>cream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now</a:t>
            </a:r>
            <a:r>
              <a:rPr lang="fi-FI">
                <a:cs typeface="Calibri"/>
              </a:rPr>
              <a:t>.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9525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4FC30-1B98-4C7F-AD50-3158A877E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SÄÄNNÖT</a:t>
            </a:r>
            <a:br>
              <a:rPr lang="fi-FI">
                <a:cs typeface="Calibri Light"/>
              </a:rPr>
            </a:b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25A35A-AE50-4D3D-B482-CD4B38843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Persoonapronomini muuttuu</a:t>
            </a:r>
          </a:p>
          <a:p>
            <a:r>
              <a:rPr lang="fi-FI">
                <a:cs typeface="Calibri"/>
              </a:rPr>
              <a:t>Jos johtolause on preesensissä, aikamuoto ei muutu.</a:t>
            </a:r>
          </a:p>
          <a:p>
            <a:r>
              <a:rPr lang="fi-FI">
                <a:cs typeface="Calibri"/>
              </a:rPr>
              <a:t>Jos johtolause on imperfektissä, aikamuoto muuttuu.</a:t>
            </a:r>
          </a:p>
          <a:p>
            <a:pPr lvl="1"/>
            <a:r>
              <a:rPr lang="fi-FI">
                <a:cs typeface="Calibri"/>
              </a:rPr>
              <a:t>Preesens – imperfekti</a:t>
            </a:r>
          </a:p>
          <a:p>
            <a:pPr lvl="1"/>
            <a:r>
              <a:rPr lang="fi-FI">
                <a:cs typeface="Calibri"/>
              </a:rPr>
              <a:t>Imperfekti – pluskvamperfekti (imperfekti)</a:t>
            </a:r>
          </a:p>
          <a:p>
            <a:pPr lvl="1"/>
            <a:r>
              <a:rPr lang="fi-FI">
                <a:cs typeface="Calibri"/>
              </a:rPr>
              <a:t>Perfekti – pluskvamperfekti</a:t>
            </a:r>
          </a:p>
          <a:p>
            <a:pPr lvl="1"/>
            <a:r>
              <a:rPr lang="fi-FI">
                <a:cs typeface="Calibri"/>
              </a:rPr>
              <a:t>Futuuri – konditionaali (</a:t>
            </a:r>
            <a:r>
              <a:rPr lang="fi-FI" err="1">
                <a:cs typeface="Calibri"/>
              </a:rPr>
              <a:t>will</a:t>
            </a:r>
            <a:r>
              <a:rPr lang="fi-FI">
                <a:cs typeface="Calibri"/>
              </a:rPr>
              <a:t> – </a:t>
            </a:r>
            <a:r>
              <a:rPr lang="fi-FI" err="1">
                <a:cs typeface="Calibri"/>
              </a:rPr>
              <a:t>would</a:t>
            </a:r>
            <a:r>
              <a:rPr lang="fi-FI">
                <a:cs typeface="Calibri"/>
              </a:rPr>
              <a:t>)</a:t>
            </a:r>
          </a:p>
          <a:p>
            <a:pPr lvl="1"/>
            <a:r>
              <a:rPr lang="fi-FI">
                <a:cs typeface="Calibri"/>
              </a:rPr>
              <a:t>Can – </a:t>
            </a:r>
            <a:r>
              <a:rPr lang="fi-FI" err="1">
                <a:cs typeface="Calibri"/>
              </a:rPr>
              <a:t>could</a:t>
            </a:r>
          </a:p>
          <a:p>
            <a:pPr lvl="1"/>
            <a:r>
              <a:rPr lang="fi-FI" err="1">
                <a:cs typeface="Calibri"/>
              </a:rPr>
              <a:t>May</a:t>
            </a:r>
            <a:r>
              <a:rPr lang="fi-FI">
                <a:cs typeface="Calibri"/>
              </a:rPr>
              <a:t> – </a:t>
            </a:r>
            <a:r>
              <a:rPr lang="fi-FI" err="1">
                <a:cs typeface="Calibri"/>
              </a:rPr>
              <a:t>might</a:t>
            </a:r>
            <a:endParaRPr lang="fi-FI">
              <a:cs typeface="Calibri"/>
            </a:endParaRPr>
          </a:p>
          <a:p>
            <a:pPr marL="457200" lvl="1" indent="0">
              <a:buNone/>
            </a:pPr>
            <a:r>
              <a:rPr lang="fi-FI">
                <a:cs typeface="Calibri"/>
              </a:rPr>
              <a:t>. Muista muutokset myös kielteisissä lauseissa</a:t>
            </a:r>
          </a:p>
          <a:p>
            <a:pPr marL="457200" lvl="1" indent="0">
              <a:buNone/>
            </a:pPr>
            <a:endParaRPr lang="fi-FI">
              <a:cs typeface="Calibri"/>
            </a:endParaRPr>
          </a:p>
          <a:p>
            <a:pPr marL="457200" lvl="1" indent="0">
              <a:buNone/>
            </a:pPr>
            <a:endParaRPr lang="fi-FI">
              <a:cs typeface="Calibri"/>
            </a:endParaRPr>
          </a:p>
          <a:p>
            <a:pPr marL="457200" lvl="1" indent="0">
              <a:buNone/>
            </a:pP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362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A6D1C139912FB4489604D2CE3C51D63" ma:contentTypeVersion="4" ma:contentTypeDescription="Luo uusi asiakirja." ma:contentTypeScope="" ma:versionID="548bfbb1a55f448dc98c184b52df8ae5">
  <xsd:schema xmlns:xsd="http://www.w3.org/2001/XMLSchema" xmlns:xs="http://www.w3.org/2001/XMLSchema" xmlns:p="http://schemas.microsoft.com/office/2006/metadata/properties" xmlns:ns2="b9497f88-36ed-4db1-9969-552bcafdd9aa" targetNamespace="http://schemas.microsoft.com/office/2006/metadata/properties" ma:root="true" ma:fieldsID="3d5c690565f1864146bc0f087004c7a4" ns2:_="">
    <xsd:import namespace="b9497f88-36ed-4db1-9969-552bcafdd9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497f88-36ed-4db1-9969-552bcafdd9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7C0D7B-3982-4928-9981-9498F15C000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4B13240-5B2D-4490-8105-53800803E562}">
  <ds:schemaRefs>
    <ds:schemaRef ds:uri="b9497f88-36ed-4db1-9969-552bcafdd9a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1BC50FF-9696-46D5-B1A3-DB81F36CE3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Office-teema</vt:lpstr>
      <vt:lpstr>EPÄSUORA KERRONTA</vt:lpstr>
      <vt:lpstr>TYYPILLISTÄ</vt:lpstr>
      <vt:lpstr>VERTAA</vt:lpstr>
      <vt:lpstr>VERTAA</vt:lpstr>
      <vt:lpstr>SÄÄNNÖT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1</cp:revision>
  <dcterms:created xsi:type="dcterms:W3CDTF">2020-03-22T17:31:20Z</dcterms:created>
  <dcterms:modified xsi:type="dcterms:W3CDTF">2020-03-22T19:24:59Z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0x010100FA6D1C139912FB4489604D2CE3C51D63</vt:lpwstr>
  </property>
</Properties>
</file>