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29064-3525-4D3E-9C93-B7AA8AED9863}" type="datetimeFigureOut">
              <a:rPr lang="fi-FI"/>
              <a:t>10.12.2015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9AA5C-63A7-41F4-966F-515023C4E021}" type="slidenum">
              <a:rPr lang="fi-FI"/>
              <a:t>‹#›</a:t>
            </a:fld>
            <a:endParaRPr lang="fi-FI"/>
          </a:p>
        </p:txBody>
      </p:sp>
    </p:spTree>
    <p:extLst>
      <p:ext uri="{BB962C8B-B14F-4D97-AF65-F5344CB8AC3E}">
        <p14:creationId xmlns:p14="http://schemas.microsoft.com/office/powerpoint/2010/main" val="70476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219AA5C-63A7-41F4-966F-515023C4E021}" type="slidenum">
              <a:rPr lang="fi-FI"/>
              <a:t>1</a:t>
            </a:fld>
            <a:endParaRPr lang="fi-FI"/>
          </a:p>
        </p:txBody>
      </p:sp>
    </p:spTree>
    <p:extLst>
      <p:ext uri="{BB962C8B-B14F-4D97-AF65-F5344CB8AC3E}">
        <p14:creationId xmlns:p14="http://schemas.microsoft.com/office/powerpoint/2010/main" val="371760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219AA5C-63A7-41F4-966F-515023C4E021}" type="slidenum">
              <a:rPr lang="fi-FI"/>
              <a:t>2</a:t>
            </a:fld>
            <a:endParaRPr lang="fi-FI"/>
          </a:p>
        </p:txBody>
      </p:sp>
    </p:spTree>
    <p:extLst>
      <p:ext uri="{BB962C8B-B14F-4D97-AF65-F5344CB8AC3E}">
        <p14:creationId xmlns:p14="http://schemas.microsoft.com/office/powerpoint/2010/main" val="222660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219AA5C-63A7-41F4-966F-515023C4E021}" type="slidenum">
              <a:rPr lang="fi-FI"/>
              <a:t>3</a:t>
            </a:fld>
            <a:endParaRPr lang="fi-FI"/>
          </a:p>
        </p:txBody>
      </p:sp>
    </p:spTree>
    <p:extLst>
      <p:ext uri="{BB962C8B-B14F-4D97-AF65-F5344CB8AC3E}">
        <p14:creationId xmlns:p14="http://schemas.microsoft.com/office/powerpoint/2010/main" val="404875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219AA5C-63A7-41F4-966F-515023C4E021}" type="slidenum">
              <a:rPr lang="fi-FI"/>
              <a:t>4</a:t>
            </a:fld>
            <a:endParaRPr lang="fi-FI"/>
          </a:p>
        </p:txBody>
      </p:sp>
    </p:spTree>
    <p:extLst>
      <p:ext uri="{BB962C8B-B14F-4D97-AF65-F5344CB8AC3E}">
        <p14:creationId xmlns:p14="http://schemas.microsoft.com/office/powerpoint/2010/main" val="325330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219AA5C-63A7-41F4-966F-515023C4E021}" type="slidenum">
              <a:rPr lang="fi-FI"/>
              <a:t>5</a:t>
            </a:fld>
            <a:endParaRPr lang="fi-FI"/>
          </a:p>
        </p:txBody>
      </p:sp>
    </p:spTree>
    <p:extLst>
      <p:ext uri="{BB962C8B-B14F-4D97-AF65-F5344CB8AC3E}">
        <p14:creationId xmlns:p14="http://schemas.microsoft.com/office/powerpoint/2010/main" val="86163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dirty="0"/>
              <a:t>Muokkaa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napsautt.</a:t>
            </a:r>
            <a:endParaRPr lang="en-US" dirty="0"/>
          </a:p>
        </p:txBody>
      </p:sp>
      <p:sp>
        <p:nvSpPr>
          <p:cNvPr id="4" name="Date Placeholder 3"/>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33451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dirty="0"/>
              <a:t>Muokkaa perustyyl. napsautt.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10.12.2015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97695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dirty="0"/>
              <a:t>Muokkaa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421830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dirty="0"/>
              <a:t>Muokkaa perustyyl. napsautt.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dirty="0"/>
              <a:t>Muokkaa tekstin perustyylejä</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67789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dirty="0"/>
              <a:t>Muokkaa perustyyl. napsautt.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86537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dirty="0"/>
              <a:t>Muokkaa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2ABAE3-D89C-4001-9AEC-5083F82B749C}" type="datetimeFigureOut">
              <a:rPr lang="fi-FI" smtClean="0"/>
              <a:t>10.12.2015</a:t>
            </a:fld>
            <a:endParaRPr lang="fi-FI"/>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7004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dirty="0"/>
              <a:t>Muokkaa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2ABAE3-D89C-4001-9AEC-5083F82B749C}" type="datetimeFigureOut">
              <a:rPr lang="fi-FI" smtClean="0"/>
              <a:t>10.12.2015</a:t>
            </a:fld>
            <a:endParaRPr lang="fi-FI"/>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490315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944457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dirty="0"/>
              <a:t>Muokkaa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51757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perustyyl. napsautt.</a:t>
            </a:r>
            <a:endParaRPr lang="en-US" dirty="0"/>
          </a:p>
        </p:txBody>
      </p:sp>
      <p:sp>
        <p:nvSpPr>
          <p:cNvPr id="3" name="Content Placeholder 2"/>
          <p:cNvSpPr>
            <a:spLocks noGrp="1"/>
          </p:cNvSpPr>
          <p:nvPr>
            <p:ph idx="1"/>
          </p:nvPr>
        </p:nvSpPr>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Date Placeholder 3"/>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5349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dirty="0"/>
              <a:t>Muokkaa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2528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Date Placeholder 4"/>
          <p:cNvSpPr>
            <a:spLocks noGrp="1"/>
          </p:cNvSpPr>
          <p:nvPr>
            <p:ph type="dt" sz="half" idx="10"/>
          </p:nvPr>
        </p:nvSpPr>
        <p:spPr/>
        <p:txBody>
          <a:bodyPr/>
          <a:lstStyle/>
          <a:p>
            <a:fld id="{A02ABAE3-D89C-4001-9AEC-5083F82B749C}" type="datetimeFigureOut">
              <a:rPr lang="fi-FI" smtClean="0"/>
              <a:t>10.12.2015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11187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dirty="0"/>
              <a:t>Muokkaa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Date Placeholder 6"/>
          <p:cNvSpPr>
            <a:spLocks noGrp="1"/>
          </p:cNvSpPr>
          <p:nvPr>
            <p:ph type="dt" sz="half" idx="10"/>
          </p:nvPr>
        </p:nvSpPr>
        <p:spPr/>
        <p:txBody>
          <a:bodyPr/>
          <a:lstStyle/>
          <a:p>
            <a:fld id="{A02ABAE3-D89C-4001-9AEC-5083F82B749C}" type="datetimeFigureOut">
              <a:rPr lang="fi-FI" smtClean="0"/>
              <a:t>10.12.2015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94242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perustyyl. napsautt.</a:t>
            </a:r>
            <a:endParaRPr lang="en-US" dirty="0"/>
          </a:p>
        </p:txBody>
      </p:sp>
      <p:sp>
        <p:nvSpPr>
          <p:cNvPr id="7" name="Date Placeholder 2"/>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3"/>
          <p:cNvSpPr>
            <a:spLocks noGrp="1"/>
          </p:cNvSpPr>
          <p:nvPr>
            <p:ph type="ftr" sz="quarter" idx="11"/>
          </p:nvPr>
        </p:nvSpPr>
        <p:spPr/>
        <p:txBody>
          <a:bodyPr/>
          <a:lstStyle/>
          <a:p>
            <a:endParaRPr lang="fi-FI"/>
          </a:p>
        </p:txBody>
      </p:sp>
      <p:sp>
        <p:nvSpPr>
          <p:cNvPr id="6" name="Slide Number Placeholder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15442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2"/>
          <p:cNvSpPr>
            <a:spLocks noGrp="1"/>
          </p:cNvSpPr>
          <p:nvPr>
            <p:ph type="ftr" sz="quarter" idx="11"/>
          </p:nvPr>
        </p:nvSpPr>
        <p:spPr/>
        <p:txBody>
          <a:bodyPr/>
          <a:lstStyle/>
          <a:p>
            <a:endParaRPr lang="fi-FI"/>
          </a:p>
        </p:txBody>
      </p:sp>
      <p:sp>
        <p:nvSpPr>
          <p:cNvPr id="6" name="Slide Number Placeholder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5177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i-FI" dirty="0"/>
              <a:t>Muokkaa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sp>
        <p:nvSpPr>
          <p:cNvPr id="7" name="Date Placeholder 4"/>
          <p:cNvSpPr>
            <a:spLocks noGrp="1"/>
          </p:cNvSpPr>
          <p:nvPr>
            <p:ph type="dt" sz="half" idx="10"/>
          </p:nvPr>
        </p:nvSpPr>
        <p:spPr/>
        <p:txBody>
          <a:bodyPr/>
          <a:lstStyle/>
          <a:p>
            <a:fld id="{A02ABAE3-D89C-4001-9AEC-5083F82B749C}" type="datetimeFigureOut">
              <a:rPr lang="fi-FI" smtClean="0"/>
              <a:t>10.12.2015</a:t>
            </a:fld>
            <a:endParaRPr lang="fi-FI"/>
          </a:p>
        </p:txBody>
      </p:sp>
      <p:sp>
        <p:nvSpPr>
          <p:cNvPr id="5" name="Footer Placeholder 5"/>
          <p:cNvSpPr>
            <a:spLocks noGrp="1"/>
          </p:cNvSpPr>
          <p:nvPr>
            <p:ph type="ftr" sz="quarter" idx="11"/>
          </p:nvPr>
        </p:nvSpPr>
        <p:spPr/>
        <p:txBody>
          <a:bodyPr/>
          <a:lstStyle/>
          <a:p>
            <a:endParaRPr lang="fi-FI"/>
          </a:p>
        </p:txBody>
      </p:sp>
      <p:sp>
        <p:nvSpPr>
          <p:cNvPr id="6"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0747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dirty="0"/>
              <a:t>Muokkaa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10.12.2015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1825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dirty="0"/>
              <a:t>Muokkaa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2ABAE3-D89C-4001-9AEC-5083F82B749C}" type="datetimeFigureOut">
              <a:rPr lang="fi-FI" smtClean="0"/>
              <a:t>10.12.2015</a:t>
            </a:fld>
            <a:endParaRPr lang="fi-FI"/>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i-FI"/>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20518892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t>Metsäteollisuus</a:t>
            </a:r>
            <a:endParaRPr lang="fi-FI" dirty="0"/>
          </a:p>
        </p:txBody>
      </p:sp>
      <p:sp>
        <p:nvSpPr>
          <p:cNvPr id="3" name="Alaotsikko 2"/>
          <p:cNvSpPr>
            <a:spLocks noGrp="1"/>
          </p:cNvSpPr>
          <p:nvPr>
            <p:ph type="subTitle" idx="1"/>
          </p:nvPr>
        </p:nvSpPr>
        <p:spPr/>
        <p:txBody>
          <a:bodyPr/>
          <a:lstStyle/>
          <a:p>
            <a:r>
              <a:rPr lang="fi-FI"/>
              <a:t>Aapo rantonen 8b</a:t>
            </a:r>
            <a:endParaRPr lang="fi-FI" dirty="0"/>
          </a:p>
        </p:txBody>
      </p:sp>
    </p:spTree>
    <p:extLst>
      <p:ext uri="{BB962C8B-B14F-4D97-AF65-F5344CB8AC3E}">
        <p14:creationId xmlns:p14="http://schemas.microsoft.com/office/powerpoint/2010/main" val="7823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Metsäenergiajakeet</a:t>
            </a:r>
            <a:endParaRPr lang="fi-FI" dirty="0"/>
          </a:p>
        </p:txBody>
      </p:sp>
      <p:pic>
        <p:nvPicPr>
          <p:cNvPr id="5" name="Sisällön paikkamerkki 4" descr="Lisätty:"/>
          <p:cNvPicPr>
            <a:picLocks noGrp="1" noChangeAspect="1"/>
          </p:cNvPicPr>
          <p:nvPr>
            <p:ph idx="1"/>
          </p:nvPr>
        </p:nvPicPr>
        <p:blipFill>
          <a:blip r:embed="rId3"/>
          <a:stretch>
            <a:fillRect/>
          </a:stretch>
        </p:blipFill>
        <p:spPr>
          <a:xfrm>
            <a:off x="4784725" y="2011250"/>
            <a:ext cx="5195888" cy="3445099"/>
          </a:xfrm>
        </p:spPr>
      </p:pic>
      <p:sp>
        <p:nvSpPr>
          <p:cNvPr id="4" name="Tekstin paikkamerkki 3"/>
          <p:cNvSpPr>
            <a:spLocks noGrp="1"/>
          </p:cNvSpPr>
          <p:nvPr>
            <p:ph type="body" sz="half" idx="2"/>
          </p:nvPr>
        </p:nvSpPr>
        <p:spPr/>
        <p:txBody>
          <a:bodyPr vert="horz" lIns="91440" tIns="45720" rIns="91440" bIns="45720" rtlCol="0" anchor="t">
            <a:normAutofit/>
          </a:bodyPr>
          <a:lstStyle/>
          <a:p>
            <a:r>
              <a:rPr lang="fi-FI" sz="1800"/>
              <a:t>Suomessa puusta voi tehdä monia asioita, mutta niitä tehdessä syntyy ns. energiajakeita. Näitä energiajakeita ovat mm. mustalipeä, puun kuoret ja sahanpuru. Näitä voidaan hyödyntää uudelleen esim. energianlähteenä.</a:t>
            </a:r>
            <a:endParaRPr lang="fi-FI" sz="1800" dirty="0"/>
          </a:p>
        </p:txBody>
      </p:sp>
    </p:spTree>
    <p:extLst>
      <p:ext uri="{BB962C8B-B14F-4D97-AF65-F5344CB8AC3E}">
        <p14:creationId xmlns:p14="http://schemas.microsoft.com/office/powerpoint/2010/main" val="107269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Kehitys</a:t>
            </a:r>
            <a:endParaRPr lang="fi-FI" dirty="0"/>
          </a:p>
        </p:txBody>
      </p:sp>
      <p:pic>
        <p:nvPicPr>
          <p:cNvPr id="5" name="Sisällön paikkamerkki 4" descr="mänty"/>
          <p:cNvPicPr>
            <a:picLocks noGrp="1" noChangeAspect="1"/>
          </p:cNvPicPr>
          <p:nvPr>
            <p:ph idx="1"/>
          </p:nvPr>
        </p:nvPicPr>
        <p:blipFill>
          <a:blip r:embed="rId3"/>
          <a:stretch>
            <a:fillRect/>
          </a:stretch>
        </p:blipFill>
        <p:spPr>
          <a:xfrm>
            <a:off x="5860193" y="1447800"/>
            <a:ext cx="3044952" cy="4572000"/>
          </a:xfrm>
        </p:spPr>
      </p:pic>
      <p:sp>
        <p:nvSpPr>
          <p:cNvPr id="4" name="Tekstin paikkamerkki 3"/>
          <p:cNvSpPr>
            <a:spLocks noGrp="1"/>
          </p:cNvSpPr>
          <p:nvPr>
            <p:ph type="body" sz="half" idx="2"/>
          </p:nvPr>
        </p:nvSpPr>
        <p:spPr/>
        <p:txBody>
          <a:bodyPr vert="horz" lIns="91440" tIns="45720" rIns="91440" bIns="45720" rtlCol="0" anchor="t">
            <a:normAutofit lnSpcReduction="10000"/>
          </a:bodyPr>
          <a:lstStyle/>
          <a:p>
            <a:r>
              <a:rPr lang="fi-FI" sz="1800"/>
              <a:t>Nykyään puusta tehtyjen polttoaineiden käyttöä yritetään lisätä sähkön tuotannossa. Nykyisin tavoite on tuottaa sähköä vuoteen 2020 mennessä 25 terawattituntia. Lisää puuainesta voidaan saada metsähakkeesta, sillä kuoret ja jopa purukin käytetään  tuotantoon.</a:t>
            </a:r>
            <a:endParaRPr lang="fi-FI" sz="1800" dirty="0"/>
          </a:p>
        </p:txBody>
      </p:sp>
    </p:spTree>
    <p:extLst>
      <p:ext uri="{BB962C8B-B14F-4D97-AF65-F5344CB8AC3E}">
        <p14:creationId xmlns:p14="http://schemas.microsoft.com/office/powerpoint/2010/main" val="283848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Erityispiirteet</a:t>
            </a:r>
            <a:endParaRPr lang="fi-FI" dirty="0"/>
          </a:p>
        </p:txBody>
      </p:sp>
      <p:sp>
        <p:nvSpPr>
          <p:cNvPr id="4" name="Tekstin paikkamerkki 3"/>
          <p:cNvSpPr>
            <a:spLocks noGrp="1"/>
          </p:cNvSpPr>
          <p:nvPr>
            <p:ph type="body" sz="half" idx="2"/>
          </p:nvPr>
        </p:nvSpPr>
        <p:spPr/>
        <p:txBody>
          <a:bodyPr vert="horz" lIns="91440" tIns="45720" rIns="91440" bIns="45720" rtlCol="0" anchor="t">
            <a:normAutofit/>
          </a:bodyPr>
          <a:lstStyle/>
          <a:p>
            <a:r>
              <a:rPr lang="fi-FI" sz="1800"/>
              <a:t>Puu on hyvää polttoaineena, sillä sen käyttö vähentää tuontipolttoaineiden käyttöä, ja puu on muutenkin ekologinen ja uusiutuva voimavara. Puulla voidaan korvata esim. turpeen käyttö kokonaan.</a:t>
            </a:r>
            <a:endParaRPr lang="fi-FI" sz="1800" dirty="0"/>
          </a:p>
        </p:txBody>
      </p:sp>
      <p:pic>
        <p:nvPicPr>
          <p:cNvPr id="7" name="Sisällön paikkamerkki 6" descr="suo » HAVAINTOJA"/>
          <p:cNvPicPr>
            <a:picLocks noGrp="1" noChangeAspect="1"/>
          </p:cNvPicPr>
          <p:nvPr>
            <p:ph idx="1"/>
          </p:nvPr>
        </p:nvPicPr>
        <p:blipFill>
          <a:blip r:embed="rId3"/>
          <a:stretch>
            <a:fillRect/>
          </a:stretch>
        </p:blipFill>
        <p:spPr>
          <a:xfrm>
            <a:off x="5403688" y="2393116"/>
            <a:ext cx="5097210" cy="3366142"/>
          </a:xfrm>
        </p:spPr>
      </p:pic>
    </p:spTree>
    <p:extLst>
      <p:ext uri="{BB962C8B-B14F-4D97-AF65-F5344CB8AC3E}">
        <p14:creationId xmlns:p14="http://schemas.microsoft.com/office/powerpoint/2010/main" val="45295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Ympäristövaikutukset</a:t>
            </a:r>
            <a:endParaRPr lang="fi-FI" dirty="0"/>
          </a:p>
        </p:txBody>
      </p:sp>
      <p:pic>
        <p:nvPicPr>
          <p:cNvPr id="5" name="Sisällön paikkamerkki 4" descr="Christmas Trees Absorb Greenhouse Gasses"/>
          <p:cNvPicPr>
            <a:picLocks noGrp="1" noChangeAspect="1"/>
          </p:cNvPicPr>
          <p:nvPr>
            <p:ph idx="1"/>
          </p:nvPr>
        </p:nvPicPr>
        <p:blipFill>
          <a:blip r:embed="rId3"/>
          <a:stretch>
            <a:fillRect/>
          </a:stretch>
        </p:blipFill>
        <p:spPr>
          <a:xfrm>
            <a:off x="5616823" y="1447800"/>
            <a:ext cx="3531691" cy="4572000"/>
          </a:xfrm>
        </p:spPr>
      </p:pic>
      <p:sp>
        <p:nvSpPr>
          <p:cNvPr id="4" name="Tekstin paikkamerkki 3"/>
          <p:cNvSpPr>
            <a:spLocks noGrp="1"/>
          </p:cNvSpPr>
          <p:nvPr>
            <p:ph type="body" sz="half" idx="2"/>
          </p:nvPr>
        </p:nvSpPr>
        <p:spPr/>
        <p:txBody>
          <a:bodyPr vert="horz" lIns="91440" tIns="45720" rIns="91440" bIns="45720" rtlCol="0" anchor="t">
            <a:normAutofit fontScale="92500" lnSpcReduction="10000"/>
          </a:bodyPr>
          <a:lstStyle/>
          <a:p>
            <a:r>
              <a:rPr lang="fi-FI" sz="1800"/>
              <a:t>Kaikkihan tietävät, että bensiinin poltto saastuttaa ympäristöä ja siitä syntyy hiilidioksidipäästöjä. Puun poltossa syntynyt hiilidioksidi on vaaratonta ilmakehälle. Jos puuta voidaan käyttää saman verran kuin sitä tuotetaan, ilmakehän hiilidioksidipitoisuus ei lisäänny. Polttoaineena puu on todella puhdas bensiiniin tai öljyyn verrattuna.</a:t>
            </a:r>
            <a:endParaRPr lang="fi-FI" sz="1800" dirty="0"/>
          </a:p>
        </p:txBody>
      </p:sp>
    </p:spTree>
    <p:extLst>
      <p:ext uri="{BB962C8B-B14F-4D97-AF65-F5344CB8AC3E}">
        <p14:creationId xmlns:p14="http://schemas.microsoft.com/office/powerpoint/2010/main" val="2086756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i">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i">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Laajakuva</PresentationFormat>
  <Paragraphs>0</Paragraphs>
  <Slides>5</Slides>
  <Notes>5</Notes>
  <HiddenSlides>0</HiddenSlides>
  <MMClips>0</MMClips>
  <ScaleCrop>false</ScaleCrop>
  <HeadingPairs>
    <vt:vector size="4" baseType="variant">
      <vt:variant>
        <vt:lpstr>Teema</vt:lpstr>
      </vt:variant>
      <vt:variant>
        <vt:i4>1</vt:i4>
      </vt:variant>
      <vt:variant>
        <vt:lpstr>Dian otsikot</vt:lpstr>
      </vt:variant>
      <vt:variant>
        <vt:i4>5</vt:i4>
      </vt:variant>
    </vt:vector>
  </HeadingPairs>
  <TitlesOfParts>
    <vt:vector size="6" baseType="lpstr">
      <vt:lpstr>Ioni</vt:lpstr>
      <vt:lpstr>Metsäteollisuus</vt:lpstr>
      <vt:lpstr>Metsäenergiajakeet</vt:lpstr>
      <vt:lpstr>Kehitys</vt:lpstr>
      <vt:lpstr>Erityispiirteet</vt:lpstr>
      <vt:lpstr>Ympäristövaikutukset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Metsäteollisuus</dc:title>
  <dc:creator/>
  <cp:lastModifiedBy/>
  <cp:revision>2</cp:revision>
  <dcterms:created xsi:type="dcterms:W3CDTF">2012-08-08T08:08:12Z</dcterms:created>
  <dcterms:modified xsi:type="dcterms:W3CDTF">2015-12-10T14:24:26Z</dcterms:modified>
</cp:coreProperties>
</file>