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4"/>
  </p:sldMasterIdLst>
  <p:sldIdLst>
    <p:sldId id="256" r:id="rId5"/>
    <p:sldId id="263" r:id="rId6"/>
    <p:sldId id="262" r:id="rId7"/>
    <p:sldId id="257" r:id="rId8"/>
    <p:sldId id="259" r:id="rId9"/>
    <p:sldId id="258" r:id="rId10"/>
    <p:sldId id="261" r:id="rId11"/>
    <p:sldId id="26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4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FA39E-F097-4623-8247-3C61F621AADD}" type="datetimeFigureOut">
              <a:rPr lang="fi-FI" smtClean="0"/>
              <a:t>2.3.2017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30F429A1-CDA5-46AF-869A-091AE2826E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0512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FA39E-F097-4623-8247-3C61F621AADD}" type="datetimeFigureOut">
              <a:rPr lang="fi-FI" smtClean="0"/>
              <a:t>2.3.2017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429A1-CDA5-46AF-869A-091AE2826E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7413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FA39E-F097-4623-8247-3C61F621AADD}" type="datetimeFigureOut">
              <a:rPr lang="fi-FI" smtClean="0"/>
              <a:t>2.3.2017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429A1-CDA5-46AF-869A-091AE2826E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6196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FA39E-F097-4623-8247-3C61F621AADD}" type="datetimeFigureOut">
              <a:rPr lang="fi-FI" smtClean="0"/>
              <a:t>2.3.2017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429A1-CDA5-46AF-869A-091AE2826E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3059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8F3FA39E-F097-4623-8247-3C61F621AADD}" type="datetimeFigureOut">
              <a:rPr lang="fi-FI" smtClean="0"/>
              <a:t>2.3.2017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fi-FI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30F429A1-CDA5-46AF-869A-091AE2826E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7668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FA39E-F097-4623-8247-3C61F621AADD}" type="datetimeFigureOut">
              <a:rPr lang="fi-FI" smtClean="0"/>
              <a:t>2.3.2017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429A1-CDA5-46AF-869A-091AE2826E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780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FA39E-F097-4623-8247-3C61F621AADD}" type="datetimeFigureOut">
              <a:rPr lang="fi-FI" smtClean="0"/>
              <a:t>2.3.2017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429A1-CDA5-46AF-869A-091AE2826E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3346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FA39E-F097-4623-8247-3C61F621AADD}" type="datetimeFigureOut">
              <a:rPr lang="fi-FI" smtClean="0"/>
              <a:t>2.3.2017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429A1-CDA5-46AF-869A-091AE2826E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6758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FA39E-F097-4623-8247-3C61F621AADD}" type="datetimeFigureOut">
              <a:rPr lang="fi-FI" smtClean="0"/>
              <a:t>2.3.2017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429A1-CDA5-46AF-869A-091AE2826E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733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FA39E-F097-4623-8247-3C61F621AADD}" type="datetimeFigureOut">
              <a:rPr lang="fi-FI" smtClean="0"/>
              <a:t>2.3.2017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429A1-CDA5-46AF-869A-091AE2826E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175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8F3FA39E-F097-4623-8247-3C61F621AADD}" type="datetimeFigureOut">
              <a:rPr lang="fi-FI" smtClean="0"/>
              <a:t>2.3.2017</a:t>
            </a:fld>
            <a:endParaRPr lang="fi-FI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429A1-CDA5-46AF-869A-091AE2826E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5464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8F3FA39E-F097-4623-8247-3C61F621AADD}" type="datetimeFigureOut">
              <a:rPr lang="fi-FI" smtClean="0"/>
              <a:t>2.3.2017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fi-FI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30F429A1-CDA5-46AF-869A-091AE2826E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1875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4400" y="905405"/>
            <a:ext cx="9144000" cy="3804200"/>
          </a:xfrm>
        </p:spPr>
        <p:txBody>
          <a:bodyPr>
            <a:normAutofit/>
          </a:bodyPr>
          <a:lstStyle/>
          <a:p>
            <a:r>
              <a:rPr lang="fi-FI" sz="3600" dirty="0" smtClean="0"/>
              <a:t>1. Valitkaa keksinnöistä kiinnostavin.</a:t>
            </a:r>
            <a:br>
              <a:rPr lang="fi-FI" sz="3600" dirty="0" smtClean="0"/>
            </a:br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dirty="0" smtClean="0"/>
              <a:t>2. Luokaa valitsemallenne henkilölle koulutus- ja urapolku keksinnön pariin.</a:t>
            </a:r>
            <a:endParaRPr lang="fi-FI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68981">
            <a:off x="515674" y="328802"/>
            <a:ext cx="1321862" cy="18636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8568">
            <a:off x="706975" y="4271830"/>
            <a:ext cx="2627474" cy="185702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69386">
            <a:off x="9180295" y="472587"/>
            <a:ext cx="2152038" cy="141145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850" y="4704146"/>
            <a:ext cx="2136404" cy="1472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78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Tarinan tulee sisältää seuraavat osiot: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sz="2800" dirty="0" smtClean="0"/>
              <a:t>Lapsuuden </a:t>
            </a:r>
            <a:r>
              <a:rPr lang="fi-FI" sz="2800" dirty="0"/>
              <a:t>ja nuoruuden kiinnostuksen kohteet ja </a:t>
            </a:r>
            <a:r>
              <a:rPr lang="fi-FI" sz="2800" dirty="0" smtClean="0"/>
              <a:t>harrastukset</a:t>
            </a:r>
            <a:endParaRPr lang="fi-FI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fi-FI" sz="2800" dirty="0" smtClean="0"/>
              <a:t>Koulutuspolku peruskoulun jälkeen</a:t>
            </a:r>
            <a:endParaRPr lang="fi-FI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fi-FI" sz="2800" dirty="0" smtClean="0"/>
              <a:t>Vanhempien </a:t>
            </a:r>
            <a:r>
              <a:rPr lang="fi-FI" sz="2800" dirty="0"/>
              <a:t>rooli koulutus- ja urapolun </a:t>
            </a:r>
            <a:r>
              <a:rPr lang="fi-FI" sz="2800" dirty="0" smtClean="0"/>
              <a:t>rakentamisessa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800" dirty="0" smtClean="0"/>
              <a:t>Kavereiden </a:t>
            </a:r>
            <a:r>
              <a:rPr lang="fi-FI" sz="2800" dirty="0"/>
              <a:t>rooli koulutus- ja urapolun </a:t>
            </a:r>
            <a:r>
              <a:rPr lang="fi-FI" sz="2800" dirty="0" smtClean="0"/>
              <a:t>rakentamisessa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800" dirty="0" smtClean="0"/>
              <a:t>Ammatti </a:t>
            </a:r>
            <a:r>
              <a:rPr lang="fi-FI" sz="2800" dirty="0"/>
              <a:t>ja työpaikka</a:t>
            </a:r>
          </a:p>
        </p:txBody>
      </p:sp>
    </p:spTree>
    <p:extLst>
      <p:ext uri="{BB962C8B-B14F-4D97-AF65-F5344CB8AC3E}">
        <p14:creationId xmlns:p14="http://schemas.microsoft.com/office/powerpoint/2010/main" val="1554575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dirty="0" smtClean="0"/>
              <a:t>Koulutus- ja urapolku </a:t>
            </a:r>
            <a:r>
              <a:rPr lang="fi-FI" sz="4400" dirty="0" smtClean="0">
                <a:solidFill>
                  <a:srgbClr val="FF0000"/>
                </a:solidFill>
              </a:rPr>
              <a:t>(keksintö tähän) </a:t>
            </a:r>
            <a:r>
              <a:rPr lang="fi-FI" sz="4400" dirty="0" smtClean="0"/>
              <a:t>parissa työskentelemiseen</a:t>
            </a:r>
            <a:endParaRPr lang="fi-FI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286000"/>
            <a:ext cx="10058400" cy="3858767"/>
          </a:xfrm>
        </p:spPr>
        <p:txBody>
          <a:bodyPr/>
          <a:lstStyle/>
          <a:p>
            <a:r>
              <a:rPr lang="fi-FI" dirty="0" smtClean="0"/>
              <a:t>Hahmon nimi: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91749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1. </a:t>
            </a:r>
            <a:r>
              <a:rPr lang="fi-FI" dirty="0"/>
              <a:t>K</a:t>
            </a:r>
            <a:r>
              <a:rPr lang="fi-FI" dirty="0" smtClean="0"/>
              <a:t>iinnostuksen </a:t>
            </a:r>
            <a:r>
              <a:rPr lang="fi-FI" dirty="0" smtClean="0"/>
              <a:t>kohteet ja </a:t>
            </a:r>
            <a:r>
              <a:rPr lang="fi-FI" dirty="0" smtClean="0"/>
              <a:t>harrastukset nuorena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447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2. </a:t>
            </a:r>
            <a:r>
              <a:rPr lang="fi-FI" dirty="0" smtClean="0"/>
              <a:t>Koulutuspolku peruskoulun jälkeen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380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3. Vanhempien rooli koulutus- ja urapolun rakentamisessa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46406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4</a:t>
            </a:r>
            <a:r>
              <a:rPr lang="fi-FI" dirty="0" smtClean="0"/>
              <a:t>. Kavereiden rooli koulutus- ja urapolun rakentamisessa</a:t>
            </a:r>
            <a:endParaRPr lang="fi-FI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1069848" y="2401368"/>
            <a:ext cx="4754880" cy="3633672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>
          <a:xfrm>
            <a:off x="6364224" y="2401368"/>
            <a:ext cx="4754880" cy="3633672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224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5. Ammatti</a:t>
            </a:r>
            <a:r>
              <a:rPr lang="fi-FI" dirty="0"/>
              <a:t> </a:t>
            </a:r>
            <a:r>
              <a:rPr lang="fi-FI" dirty="0" smtClean="0"/>
              <a:t>ja </a:t>
            </a:r>
            <a:r>
              <a:rPr lang="fi-FI" dirty="0" smtClean="0"/>
              <a:t>työpaikka aikuisena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2825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E5AE543CB37F4BAB92E5A395043560" ma:contentTypeVersion="0" ma:contentTypeDescription="Create a new document." ma:contentTypeScope="" ma:versionID="c0c8379e601fdc6ba2716d45be81a6d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8CECE50-3202-4118-8260-C4AAB7B5DB2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E21589F-FE5C-432F-97D4-591A8B262D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81EE6E5-C7B2-464A-BBF4-C02F539E6384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24966</TotalTime>
  <Words>83</Words>
  <Application>Microsoft Office PowerPoint</Application>
  <PresentationFormat>Widescreen</PresentationFormat>
  <Paragraphs>15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Bookman Old Style</vt:lpstr>
      <vt:lpstr>Century Gothic</vt:lpstr>
      <vt:lpstr>Wingdings</vt:lpstr>
      <vt:lpstr>Wood Type</vt:lpstr>
      <vt:lpstr>1. Valitkaa keksinnöistä kiinnostavin.  2. Luokaa valitsemallenne henkilölle koulutus- ja urapolku keksinnön pariin.</vt:lpstr>
      <vt:lpstr>Tarinan tulee sisältää seuraavat osiot:</vt:lpstr>
      <vt:lpstr>Koulutus- ja urapolku (keksintö tähän) parissa työskentelemiseen</vt:lpstr>
      <vt:lpstr>1. Kiinnostuksen kohteet ja harrastukset nuorena</vt:lpstr>
      <vt:lpstr>2. Koulutuspolku peruskoulun jälkeen</vt:lpstr>
      <vt:lpstr>3. Vanhempien rooli koulutus- ja urapolun rakentamisessa</vt:lpstr>
      <vt:lpstr>4. Kavereiden rooli koulutus- ja urapolun rakentamisessa</vt:lpstr>
      <vt:lpstr>5. Ammatti ja työpaikka aikuisena</vt:lpstr>
    </vt:vector>
  </TitlesOfParts>
  <Company>University of Eastern Finland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Luo fiktiivinen tarina valitsemasi hahmon koulutus- ja urapolusta teitä eniten kiinnostavan fysiikan/kemian keksinnön pariin</dc:title>
  <dc:creator>Kirsi Ikonen</dc:creator>
  <cp:lastModifiedBy>Kirsi Ikonen</cp:lastModifiedBy>
  <cp:revision>28</cp:revision>
  <dcterms:created xsi:type="dcterms:W3CDTF">2016-10-03T11:40:44Z</dcterms:created>
  <dcterms:modified xsi:type="dcterms:W3CDTF">2017-03-02T11:51:56Z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0x010100C6E5AE543CB37F4BAB92E5A395043560</vt:lpwstr>
  </property>
</Properties>
</file>