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087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1640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943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586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8974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806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096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137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95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752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6605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59E9F-66B6-4E93-A4B0-9F771E5D610B}" type="datetimeFigureOut">
              <a:rPr lang="fi-FI" smtClean="0"/>
              <a:t>13.10.2022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B5592-7543-4847-B354-15C6A565D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507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sounds/play/m00120cb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>
                <a:hlinkClick r:id="rId2"/>
              </a:rPr>
              <a:t>Desert</a:t>
            </a:r>
            <a:r>
              <a:rPr lang="fi-FI" dirty="0" smtClean="0">
                <a:hlinkClick r:id="rId2"/>
              </a:rPr>
              <a:t> Island </a:t>
            </a:r>
            <a:r>
              <a:rPr lang="fi-FI" dirty="0" err="1" smtClean="0">
                <a:hlinkClick r:id="rId2"/>
              </a:rPr>
              <a:t>Discs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4:01 </a:t>
            </a:r>
            <a:r>
              <a:rPr lang="fi-FI" dirty="0" smtClean="0"/>
              <a:t>min</a:t>
            </a:r>
            <a:r>
              <a:rPr lang="fi-FI" dirty="0" smtClean="0"/>
              <a:t>. </a:t>
            </a:r>
            <a:r>
              <a:rPr lang="fi-FI" smtClean="0"/>
              <a:t>noin minuutti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332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Five</a:t>
            </a:r>
            <a:r>
              <a:rPr lang="fi-FI" b="1" dirty="0" smtClean="0"/>
              <a:t> </a:t>
            </a:r>
            <a:r>
              <a:rPr lang="fi-FI" b="1" dirty="0" err="1" smtClean="0"/>
              <a:t>records</a:t>
            </a:r>
            <a:r>
              <a:rPr lang="fi-FI" b="1" dirty="0" smtClean="0"/>
              <a:t>, a </a:t>
            </a:r>
            <a:r>
              <a:rPr lang="fi-FI" b="1" dirty="0" err="1" smtClean="0"/>
              <a:t>book</a:t>
            </a:r>
            <a:r>
              <a:rPr lang="fi-FI" b="1" dirty="0" smtClean="0"/>
              <a:t> and a </a:t>
            </a:r>
            <a:r>
              <a:rPr lang="fi-FI" b="1" dirty="0" err="1" smtClean="0"/>
              <a:t>luxury</a:t>
            </a:r>
            <a:r>
              <a:rPr lang="fi-FI" b="1" dirty="0" smtClean="0"/>
              <a:t> </a:t>
            </a:r>
            <a:r>
              <a:rPr lang="fi-FI" b="1" dirty="0" err="1" smtClean="0"/>
              <a:t>item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9640"/>
          </a:xfrm>
        </p:spPr>
        <p:txBody>
          <a:bodyPr/>
          <a:lstStyle/>
          <a:p>
            <a:r>
              <a:rPr lang="en-US" dirty="0" smtClean="0"/>
              <a:t>You are cast away alone on a desert island.</a:t>
            </a:r>
          </a:p>
          <a:p>
            <a:r>
              <a:rPr lang="en-US" dirty="0" smtClean="0"/>
              <a:t>Choose five </a:t>
            </a:r>
            <a:r>
              <a:rPr lang="en-US" dirty="0" smtClean="0"/>
              <a:t>records </a:t>
            </a:r>
            <a:r>
              <a:rPr lang="en-US" dirty="0" smtClean="0"/>
              <a:t>that you want to have with you.</a:t>
            </a:r>
          </a:p>
          <a:p>
            <a:r>
              <a:rPr lang="en-US" dirty="0" smtClean="0"/>
              <a:t>Also choose one book/text that you need to have with you.</a:t>
            </a:r>
          </a:p>
          <a:p>
            <a:r>
              <a:rPr lang="en-US" dirty="0" smtClean="0"/>
              <a:t>The third choice is a “</a:t>
            </a:r>
            <a:r>
              <a:rPr lang="en-US" dirty="0" err="1" smtClean="0"/>
              <a:t>luxyry</a:t>
            </a:r>
            <a:r>
              <a:rPr lang="en-US" dirty="0" smtClean="0"/>
              <a:t> item”. The item must be inanimate, i.e. it cannot be a person or a pet, </a:t>
            </a:r>
            <a:r>
              <a:rPr lang="en-US" dirty="0"/>
              <a:t>and </a:t>
            </a:r>
            <a:r>
              <a:rPr lang="en-US" dirty="0" smtClean="0"/>
              <a:t>it cannot help you to escape from the island or allow communication </a:t>
            </a:r>
            <a:r>
              <a:rPr lang="en-US" dirty="0"/>
              <a:t>from outside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Give reasons to all of your choices.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895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2955" y="365125"/>
            <a:ext cx="11341510" cy="1325563"/>
          </a:xfrm>
        </p:spPr>
        <p:txBody>
          <a:bodyPr/>
          <a:lstStyle/>
          <a:p>
            <a:r>
              <a:rPr lang="fi-FI" b="1" dirty="0" err="1" smtClean="0"/>
              <a:t>Share</a:t>
            </a:r>
            <a:r>
              <a:rPr lang="fi-FI" b="1" dirty="0" smtClean="0"/>
              <a:t> </a:t>
            </a:r>
            <a:r>
              <a:rPr lang="fi-FI" b="1" dirty="0" err="1" smtClean="0"/>
              <a:t>one</a:t>
            </a:r>
            <a:r>
              <a:rPr lang="fi-FI" b="1" dirty="0" smtClean="0"/>
              <a:t> of </a:t>
            </a:r>
            <a:r>
              <a:rPr lang="fi-FI" b="1" dirty="0" err="1" smtClean="0"/>
              <a:t>your</a:t>
            </a:r>
            <a:r>
              <a:rPr lang="fi-FI" b="1" dirty="0" smtClean="0"/>
              <a:t> </a:t>
            </a:r>
            <a:r>
              <a:rPr lang="fi-FI" b="1" dirty="0" err="1" smtClean="0"/>
              <a:t>choices</a:t>
            </a:r>
            <a:r>
              <a:rPr lang="fi-FI" b="1" dirty="0" smtClean="0"/>
              <a:t> </a:t>
            </a:r>
            <a:r>
              <a:rPr lang="fi-FI" b="1" dirty="0" err="1" smtClean="0"/>
              <a:t>with</a:t>
            </a:r>
            <a:r>
              <a:rPr lang="fi-FI" b="1" dirty="0" smtClean="0"/>
              <a:t> </a:t>
            </a:r>
            <a:r>
              <a:rPr lang="fi-FI" b="1" dirty="0" err="1" smtClean="0"/>
              <a:t>your</a:t>
            </a:r>
            <a:r>
              <a:rPr lang="fi-FI" b="1" dirty="0" smtClean="0"/>
              <a:t> </a:t>
            </a:r>
            <a:r>
              <a:rPr lang="fi-FI" b="1" dirty="0" err="1" smtClean="0"/>
              <a:t>classmates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2955" y="1825625"/>
            <a:ext cx="10940845" cy="4351338"/>
          </a:xfrm>
        </p:spPr>
        <p:txBody>
          <a:bodyPr/>
          <a:lstStyle/>
          <a:p>
            <a:r>
              <a:rPr lang="fi-FI" dirty="0" err="1" smtClean="0"/>
              <a:t>Share</a:t>
            </a:r>
            <a:r>
              <a:rPr lang="fi-FI" dirty="0" smtClean="0"/>
              <a:t> </a:t>
            </a:r>
            <a:r>
              <a:rPr lang="fi-FI" dirty="0" err="1" smtClean="0"/>
              <a:t>one</a:t>
            </a:r>
            <a:r>
              <a:rPr lang="fi-FI" dirty="0" smtClean="0"/>
              <a:t> of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choices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classmates</a:t>
            </a:r>
            <a:endParaRPr lang="fi-FI" dirty="0" smtClean="0"/>
          </a:p>
          <a:p>
            <a:r>
              <a:rPr lang="fi-FI" dirty="0" err="1" smtClean="0"/>
              <a:t>Choose</a:t>
            </a:r>
            <a:r>
              <a:rPr lang="fi-FI" dirty="0" smtClean="0"/>
              <a:t> </a:t>
            </a:r>
            <a:r>
              <a:rPr lang="fi-FI" dirty="0" err="1" smtClean="0"/>
              <a:t>either</a:t>
            </a:r>
            <a:r>
              <a:rPr lang="fi-FI" dirty="0" smtClean="0"/>
              <a:t> a disc </a:t>
            </a:r>
            <a:r>
              <a:rPr lang="fi-FI" dirty="0" err="1" smtClean="0"/>
              <a:t>whose</a:t>
            </a:r>
            <a:r>
              <a:rPr lang="fi-FI" dirty="0" smtClean="0"/>
              <a:t> </a:t>
            </a:r>
            <a:r>
              <a:rPr lang="fi-FI" dirty="0" err="1" smtClean="0"/>
              <a:t>lyrics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important</a:t>
            </a:r>
            <a:r>
              <a:rPr lang="fi-FI" dirty="0" smtClean="0"/>
              <a:t> to </a:t>
            </a:r>
            <a:r>
              <a:rPr lang="fi-FI" dirty="0" err="1" smtClean="0"/>
              <a:t>you</a:t>
            </a:r>
            <a:r>
              <a:rPr lang="fi-FI" dirty="0" smtClean="0"/>
              <a:t> 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book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chosen</a:t>
            </a:r>
            <a:r>
              <a:rPr lang="fi-FI" dirty="0" smtClean="0"/>
              <a:t>.</a:t>
            </a:r>
          </a:p>
          <a:p>
            <a:r>
              <a:rPr lang="fi-FI" dirty="0" smtClean="0"/>
              <a:t>If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choose</a:t>
            </a:r>
            <a:r>
              <a:rPr lang="fi-FI" dirty="0" smtClean="0"/>
              <a:t> a disc, play </a:t>
            </a:r>
            <a:r>
              <a:rPr lang="fi-FI" dirty="0" smtClean="0"/>
              <a:t>a </a:t>
            </a:r>
            <a:r>
              <a:rPr lang="fi-FI" dirty="0" err="1" smtClean="0"/>
              <a:t>sample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song</a:t>
            </a:r>
            <a:r>
              <a:rPr lang="fi-FI" dirty="0" smtClean="0"/>
              <a:t>/</a:t>
            </a:r>
            <a:r>
              <a:rPr lang="fi-FI" dirty="0" err="1" smtClean="0"/>
              <a:t>piece</a:t>
            </a:r>
            <a:r>
              <a:rPr lang="fi-FI" dirty="0" smtClean="0"/>
              <a:t> of music </a:t>
            </a:r>
            <a:r>
              <a:rPr lang="fi-FI" dirty="0" smtClean="0"/>
              <a:t>to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people</a:t>
            </a:r>
            <a:r>
              <a:rPr lang="fi-FI" dirty="0" smtClean="0"/>
              <a:t> in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group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Comment</a:t>
            </a:r>
            <a:r>
              <a:rPr lang="fi-FI" dirty="0" smtClean="0"/>
              <a:t> on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choices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others</a:t>
            </a:r>
            <a:r>
              <a:rPr lang="fi-FI" dirty="0" smtClean="0"/>
              <a:t>’ in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group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185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166</Words>
  <Application>Microsoft Office PowerPoint</Application>
  <PresentationFormat>Laajakuva</PresentationFormat>
  <Paragraphs>13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Desert Island Discs</vt:lpstr>
      <vt:lpstr>Five records, a book and a luxury item</vt:lpstr>
      <vt:lpstr>Share one of your choices with your classmates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Desert Island Discs</dc:title>
  <dc:creator>Franzon Päivi</dc:creator>
  <cp:lastModifiedBy>Franzon Päivi</cp:lastModifiedBy>
  <cp:revision>5</cp:revision>
  <dcterms:created xsi:type="dcterms:W3CDTF">2021-12-06T18:01:53Z</dcterms:created>
  <dcterms:modified xsi:type="dcterms:W3CDTF">2022-10-13T12:12:36Z</dcterms:modified>
</cp:coreProperties>
</file>