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6" r:id="rId4"/>
    <p:sldId id="277" r:id="rId5"/>
    <p:sldId id="278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IUMBOF0Oz037Mhzv/YcdjG7l2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lonen, Hilda M" initials="" lastIdx="2" clrIdx="0"/>
  <p:cmAuthor id="1" name="Karri Lehtinen" initials="" lastIdx="1" clrIdx="1"/>
  <p:cmAuthor id="2" name="Kimmo Päivärinta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59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72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10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rgbClr val="00A87E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4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Forum Historia 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8"/>
            <a:ext cx="21031199" cy="29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5. Antiikin Kreikka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Forum Historia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Tietoisku: </a:t>
            </a:r>
            <a:b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Välimeren talousalue antiikin aikana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EAFCAE0-48E7-46A7-A648-6CC5CFD38E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tx1"/>
                </a:solidFill>
              </a:rPr>
              <a:t>Välimeren talousalue antiikin aikana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37467D1-ABD0-41B5-95A6-AEE5C8BF3089}"/>
              </a:ext>
            </a:extLst>
          </p:cNvPr>
          <p:cNvSpPr txBox="1">
            <a:spLocks/>
          </p:cNvSpPr>
          <p:nvPr/>
        </p:nvSpPr>
        <p:spPr>
          <a:xfrm>
            <a:off x="1676400" y="3730513"/>
            <a:ext cx="210312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 dirty="0"/>
          </a:p>
        </p:txBody>
      </p:sp>
      <p:pic>
        <p:nvPicPr>
          <p:cNvPr id="10" name="Google Shape;96;p2">
            <a:extLst>
              <a:ext uri="{FF2B5EF4-FFF2-40B4-BE49-F238E27FC236}">
                <a16:creationId xmlns:a16="http://schemas.microsoft.com/office/drawing/2014/main" id="{E9A8D890-92B8-4B89-B84E-554D3DB8A12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709160" y="3508238"/>
            <a:ext cx="14965678" cy="8555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5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tx1"/>
                </a:solidFill>
              </a:rPr>
              <a:t>Kreikka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pic>
        <p:nvPicPr>
          <p:cNvPr id="10" name="Google Shape;96;p2">
            <a:extLst>
              <a:ext uri="{FF2B5EF4-FFF2-40B4-BE49-F238E27FC236}">
                <a16:creationId xmlns:a16="http://schemas.microsoft.com/office/drawing/2014/main" id="{E9A8D890-92B8-4B89-B84E-554D3DB8A12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709160" y="3381377"/>
            <a:ext cx="14965678" cy="8555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9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tx1"/>
                </a:solidFill>
              </a:rPr>
              <a:t>Rooma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Forum Historia 1</a:t>
            </a:r>
            <a:endParaRPr/>
          </a:p>
        </p:txBody>
      </p:sp>
      <p:pic>
        <p:nvPicPr>
          <p:cNvPr id="10" name="Google Shape;96;p2">
            <a:extLst>
              <a:ext uri="{FF2B5EF4-FFF2-40B4-BE49-F238E27FC236}">
                <a16:creationId xmlns:a16="http://schemas.microsoft.com/office/drawing/2014/main" id="{E9A8D890-92B8-4B89-B84E-554D3DB8A12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709160" y="3508239"/>
            <a:ext cx="14965678" cy="8555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7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36</Words>
  <Application>Microsoft Office PowerPoint</Application>
  <PresentationFormat>Mukautettu</PresentationFormat>
  <Paragraphs>15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5. Antiikin Kreikka</vt:lpstr>
      <vt:lpstr>Tietoisku:  Välimeren talousalue antiikin aikana</vt:lpstr>
      <vt:lpstr>Välimeren talousalue antiikin aikana</vt:lpstr>
      <vt:lpstr>Kreikka</vt:lpstr>
      <vt:lpstr>Rooma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Keräilijöiden ja metsästäjien elämäntapa</dc:title>
  <dc:creator>karri</dc:creator>
  <cp:lastModifiedBy>karri</cp:lastModifiedBy>
  <cp:revision>22</cp:revision>
  <dcterms:created xsi:type="dcterms:W3CDTF">2020-11-30T15:53:58Z</dcterms:created>
  <dcterms:modified xsi:type="dcterms:W3CDTF">2021-04-29T09:41:08Z</dcterms:modified>
</cp:coreProperties>
</file>