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4" r:id="rId2"/>
    <p:sldId id="326" r:id="rId3"/>
    <p:sldId id="327" r:id="rId4"/>
    <p:sldId id="257" r:id="rId5"/>
    <p:sldId id="264" r:id="rId6"/>
    <p:sldId id="258" r:id="rId7"/>
    <p:sldId id="272" r:id="rId8"/>
    <p:sldId id="259" r:id="rId9"/>
    <p:sldId id="328" r:id="rId10"/>
    <p:sldId id="274" r:id="rId11"/>
    <p:sldId id="275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71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23" r:id="rId31"/>
    <p:sldId id="317" r:id="rId32"/>
  </p:sldIdLst>
  <p:sldSz cx="12192000" cy="6858000"/>
  <p:notesSz cx="6858000" cy="9144000"/>
  <p:embeddedFontLst>
    <p:embeddedFont>
      <p:font typeface="TrashHand" panose="020B0604020202020204"/>
      <p:regular r:id="rId33"/>
    </p:embeddedFont>
    <p:embeddedFont>
      <p:font typeface="Destroy" panose="020B0604020202020204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1205" y="2262349"/>
            <a:ext cx="6470041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>
                <a:solidFill>
                  <a:schemeClr val="bg1"/>
                </a:solidFill>
                <a:latin typeface="Destroy" panose="00000400000000000000" pitchFamily="2" charset="0"/>
              </a:rPr>
              <a:t>Runt i Norden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3531" y="5917600"/>
            <a:ext cx="16674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>
                <a:solidFill>
                  <a:schemeClr val="bg1"/>
                </a:solidFill>
                <a:latin typeface="Destroy" panose="00000400000000000000" pitchFamily="2" charset="0"/>
              </a:rPr>
              <a:t>MariA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2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vandrar på Holmenkollen?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 Norge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på Island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vandrar på Holmenkollen?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 Norge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A72A27-6209-40D9-83B3-C9083494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läser HBL?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 Sverige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 Finland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läser HBL?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 Finland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05323DF-61DB-4C0F-AC03-1C3C341C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shoppar på Strøget??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på Island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 Danmark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shoppar på Strøget??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 Danmark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Nouse ylös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C1994A4-E2C3-42BB-B3E6-72DC52B5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5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3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918382" cy="5448485"/>
          </a:xfrm>
          <a:prstGeom prst="rect">
            <a:avLst/>
          </a:prstGeom>
        </p:spPr>
      </p:pic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270000"/>
            <a:ext cx="2248422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ser geysir 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 Norge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på Island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ser geysir 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på Island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955B7D-D4EC-49DC-97A1-BA704316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äter smørrebröd?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 Danmark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 Norge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äter smørrebröd?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 Danmark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4EFDFE0-A68F-484D-BC76-6DAAAC89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8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>
                <a:latin typeface="TrashHand" panose="00000400000000000000" pitchFamily="2" charset="0"/>
              </a:rPr>
              <a:t>Man ser den lilla sjöjungfrun?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 Finland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 Danmark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>
                <a:latin typeface="TrashHand" panose="00000400000000000000" pitchFamily="2" charset="0"/>
              </a:rPr>
              <a:t>Man ser den lilla sjöjungfrun?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i Danmark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Kävele vastausten välissä </a:t>
            </a:r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>
                <a:latin typeface="TrashHand" panose="00000400000000000000" pitchFamily="2" charset="0"/>
              </a:rPr>
              <a:t>paikallaan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>
                <a:latin typeface="TrashHand" panose="00000400000000000000" pitchFamily="2" charset="0"/>
              </a:rPr>
              <a:t>Vilket land?</a:t>
            </a:r>
            <a:endParaRPr lang="fi-FI" sz="11733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näin!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866140"/>
            <a:ext cx="342900" cy="11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har kung?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Island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Sverige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Man har kung?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Sverige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146</Words>
  <Application>Microsoft Office PowerPoint</Application>
  <PresentationFormat>Laajakuva</PresentationFormat>
  <Paragraphs>51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7" baseType="lpstr">
      <vt:lpstr>Arial</vt:lpstr>
      <vt:lpstr>TrashHand</vt:lpstr>
      <vt:lpstr>Destroy</vt:lpstr>
      <vt:lpstr>Calibri Light</vt:lpstr>
      <vt:lpstr>Calibri</vt:lpstr>
      <vt:lpstr>Office Theme</vt:lpstr>
      <vt:lpstr>PowerPoint-esitys</vt:lpstr>
      <vt:lpstr>Nouse ylös</vt:lpstr>
      <vt:lpstr>Kävele vastausten välissä  paikallaan</vt:lpstr>
      <vt:lpstr>Vilket land?</vt:lpstr>
      <vt:lpstr>KUMPI VASTAUKSISTA ON OIKEIN?</vt:lpstr>
      <vt:lpstr>Vastaus näin!</vt:lpstr>
      <vt:lpstr>Harkka-kysymys</vt:lpstr>
      <vt:lpstr>Man har kung?</vt:lpstr>
      <vt:lpstr>Man har kung?</vt:lpstr>
      <vt:lpstr>valmiina?</vt:lpstr>
      <vt:lpstr>OLE NOPEA!</vt:lpstr>
      <vt:lpstr>Man vandrar på Holmenkollen?</vt:lpstr>
      <vt:lpstr>Man vandrar på Holmenkollen?</vt:lpstr>
      <vt:lpstr>PowerPoint-esitys</vt:lpstr>
      <vt:lpstr>Man läser HBL?</vt:lpstr>
      <vt:lpstr>Man läser HBL?</vt:lpstr>
      <vt:lpstr>PowerPoint-esitys</vt:lpstr>
      <vt:lpstr>Man shoppar på Strøget??</vt:lpstr>
      <vt:lpstr>Man shoppar på Strøget??</vt:lpstr>
      <vt:lpstr>PowerPoint-esitys</vt:lpstr>
      <vt:lpstr>NYT Vastaus NÄIN!</vt:lpstr>
      <vt:lpstr>Man ser geysir ?</vt:lpstr>
      <vt:lpstr>Man ser geysir ?</vt:lpstr>
      <vt:lpstr>PowerPoint-esitys</vt:lpstr>
      <vt:lpstr>Man äter smørrebröd?</vt:lpstr>
      <vt:lpstr>Man äter smørrebröd?</vt:lpstr>
      <vt:lpstr>PowerPoint-esitys</vt:lpstr>
      <vt:lpstr>Man ser den lilla sjöjungfrun?</vt:lpstr>
      <vt:lpstr>Man ser den lilla sjöjungfrun?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Aronen Mari Johanna</cp:lastModifiedBy>
  <cp:revision>55</cp:revision>
  <dcterms:created xsi:type="dcterms:W3CDTF">2015-01-27T10:05:43Z</dcterms:created>
  <dcterms:modified xsi:type="dcterms:W3CDTF">2017-12-06T07:51:31Z</dcterms:modified>
</cp:coreProperties>
</file>