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988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28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54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581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305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622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353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651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43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82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50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949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81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264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14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91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188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5/18/2017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995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Stalinism</a:t>
            </a:r>
            <a:r>
              <a:rPr lang="fi-FI" dirty="0"/>
              <a:t>? – </a:t>
            </a:r>
            <a:r>
              <a:rPr lang="fi-FI" dirty="0" err="1"/>
              <a:t>elements</a:t>
            </a:r>
            <a:r>
              <a:rPr lang="fi-FI" dirty="0"/>
              <a:t> for </a:t>
            </a:r>
            <a:r>
              <a:rPr lang="fi-FI" dirty="0" err="1"/>
              <a:t>defining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/>
              <a:t>concept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one-party </a:t>
            </a:r>
            <a:r>
              <a:rPr lang="fi-FI" dirty="0" err="1"/>
              <a:t>state</a:t>
            </a:r>
            <a:r>
              <a:rPr lang="fi-FI" dirty="0"/>
              <a:t> </a:t>
            </a:r>
          </a:p>
          <a:p>
            <a:r>
              <a:rPr lang="fi-FI" dirty="0"/>
              <a:t>political and </a:t>
            </a:r>
            <a:r>
              <a:rPr lang="fi-FI" dirty="0" err="1"/>
              <a:t>social</a:t>
            </a:r>
            <a:r>
              <a:rPr lang="fi-FI" dirty="0"/>
              <a:t> </a:t>
            </a:r>
            <a:r>
              <a:rPr lang="fi-FI" dirty="0" err="1"/>
              <a:t>control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a </a:t>
            </a:r>
            <a:r>
              <a:rPr lang="fi-FI" dirty="0" err="1"/>
              <a:t>terror</a:t>
            </a:r>
            <a:r>
              <a:rPr lang="fi-FI" dirty="0"/>
              <a:t> </a:t>
            </a:r>
            <a:r>
              <a:rPr lang="fi-FI" dirty="0" err="1"/>
              <a:t>system</a:t>
            </a:r>
            <a:r>
              <a:rPr lang="fi-FI" dirty="0"/>
              <a:t> </a:t>
            </a:r>
          </a:p>
          <a:p>
            <a:r>
              <a:rPr lang="fi-FI" dirty="0"/>
              <a:t>democratic </a:t>
            </a:r>
            <a:r>
              <a:rPr lang="fi-FI" dirty="0" err="1"/>
              <a:t>centralism</a:t>
            </a:r>
            <a:endParaRPr lang="fi-FI" dirty="0"/>
          </a:p>
          <a:p>
            <a:r>
              <a:rPr lang="fi-FI" dirty="0"/>
              <a:t>a </a:t>
            </a:r>
            <a:r>
              <a:rPr lang="fi-FI" dirty="0" err="1"/>
              <a:t>command</a:t>
            </a:r>
            <a:r>
              <a:rPr lang="fi-FI" dirty="0"/>
              <a:t> </a:t>
            </a:r>
            <a:r>
              <a:rPr lang="fi-FI" dirty="0" err="1"/>
              <a:t>economy</a:t>
            </a:r>
            <a:endParaRPr lang="fi-FI" dirty="0"/>
          </a:p>
          <a:p>
            <a:r>
              <a:rPr lang="fi-FI" dirty="0"/>
              <a:t>internationally </a:t>
            </a:r>
            <a:r>
              <a:rPr lang="fi-FI" dirty="0" err="1"/>
              <a:t>isolated</a:t>
            </a:r>
            <a:endParaRPr lang="fi-FI" dirty="0"/>
          </a:p>
          <a:p>
            <a:r>
              <a:rPr lang="fi-FI" dirty="0"/>
              <a:t>a </a:t>
            </a:r>
            <a:r>
              <a:rPr lang="fi-FI" dirty="0" err="1"/>
              <a:t>bureaucratic</a:t>
            </a:r>
            <a:r>
              <a:rPr lang="fi-FI" dirty="0"/>
              <a:t> </a:t>
            </a:r>
            <a:r>
              <a:rPr lang="fi-FI" dirty="0" err="1"/>
              <a:t>system</a:t>
            </a:r>
            <a:r>
              <a:rPr lang="fi-FI" dirty="0"/>
              <a:t> of </a:t>
            </a:r>
            <a:r>
              <a:rPr lang="fi-FI" dirty="0" err="1"/>
              <a:t>government</a:t>
            </a:r>
            <a:endParaRPr lang="fi-FI" dirty="0"/>
          </a:p>
          <a:p>
            <a:r>
              <a:rPr lang="fi-FI" dirty="0"/>
              <a:t>elite </a:t>
            </a:r>
            <a:r>
              <a:rPr lang="fi-FI" dirty="0" err="1"/>
              <a:t>nomenklatura</a:t>
            </a:r>
            <a:endParaRPr lang="fi-FI" dirty="0"/>
          </a:p>
          <a:p>
            <a:r>
              <a:rPr lang="fi-FI" dirty="0"/>
              <a:t>A single </a:t>
            </a:r>
            <a:r>
              <a:rPr lang="fi-FI" dirty="0" err="1"/>
              <a:t>class</a:t>
            </a:r>
            <a:r>
              <a:rPr lang="fi-FI" dirty="0"/>
              <a:t> nation (’the </a:t>
            </a:r>
            <a:r>
              <a:rPr lang="fi-FI" dirty="0" err="1"/>
              <a:t>proletariat</a:t>
            </a:r>
            <a:r>
              <a:rPr lang="fi-FI" dirty="0"/>
              <a:t>’)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’</a:t>
            </a:r>
            <a:r>
              <a:rPr lang="fi-FI" dirty="0" err="1"/>
              <a:t>revolution</a:t>
            </a:r>
            <a:r>
              <a:rPr lang="fi-FI" dirty="0"/>
              <a:t> in one country’</a:t>
            </a:r>
          </a:p>
          <a:p>
            <a:r>
              <a:rPr lang="fi-FI" dirty="0"/>
              <a:t>a </a:t>
            </a:r>
            <a:r>
              <a:rPr lang="fi-FI" dirty="0" err="1"/>
              <a:t>climate</a:t>
            </a:r>
            <a:r>
              <a:rPr lang="fi-FI" dirty="0"/>
              <a:t> of </a:t>
            </a:r>
            <a:r>
              <a:rPr lang="fi-FI" dirty="0" err="1"/>
              <a:t>fear</a:t>
            </a:r>
            <a:endParaRPr lang="fi-FI" dirty="0"/>
          </a:p>
          <a:p>
            <a:r>
              <a:rPr lang="fi-FI" dirty="0"/>
              <a:t>a </a:t>
            </a:r>
            <a:r>
              <a:rPr lang="fi-FI" dirty="0" err="1"/>
              <a:t>siege</a:t>
            </a:r>
            <a:r>
              <a:rPr lang="fi-FI" dirty="0"/>
              <a:t> </a:t>
            </a:r>
            <a:r>
              <a:rPr lang="fi-FI" dirty="0" err="1"/>
              <a:t>mentality</a:t>
            </a:r>
            <a:endParaRPr lang="fi-FI" dirty="0"/>
          </a:p>
          <a:p>
            <a:r>
              <a:rPr lang="fi-FI" dirty="0"/>
              <a:t>a </a:t>
            </a:r>
            <a:r>
              <a:rPr lang="fi-FI" dirty="0" err="1"/>
              <a:t>cult</a:t>
            </a:r>
            <a:r>
              <a:rPr lang="fi-FI" dirty="0"/>
              <a:t> of </a:t>
            </a:r>
            <a:r>
              <a:rPr lang="fi-FI" dirty="0" err="1"/>
              <a:t>personality</a:t>
            </a:r>
            <a:endParaRPr lang="fi-FI" dirty="0"/>
          </a:p>
          <a:p>
            <a:r>
              <a:rPr lang="fi-FI" dirty="0"/>
              <a:t>Marxism-Leninism-Stalisnism</a:t>
            </a:r>
          </a:p>
          <a:p>
            <a:r>
              <a:rPr lang="fi-FI" dirty="0"/>
              <a:t>’</a:t>
            </a:r>
            <a:r>
              <a:rPr lang="fi-FI" dirty="0" err="1"/>
              <a:t>socialist</a:t>
            </a:r>
            <a:r>
              <a:rPr lang="fi-FI" dirty="0"/>
              <a:t> science’</a:t>
            </a:r>
          </a:p>
          <a:p>
            <a:r>
              <a:rPr lang="fi-FI" dirty="0"/>
              <a:t>’Homo </a:t>
            </a:r>
            <a:r>
              <a:rPr lang="fi-FI" dirty="0" err="1"/>
              <a:t>Sovieticus</a:t>
            </a:r>
            <a:r>
              <a:rPr lang="fi-FI" dirty="0"/>
              <a:t>’</a:t>
            </a:r>
          </a:p>
          <a:p>
            <a:r>
              <a:rPr lang="fi-FI" dirty="0" err="1"/>
              <a:t>Soviet</a:t>
            </a:r>
            <a:r>
              <a:rPr lang="fi-FI" dirty="0"/>
              <a:t> </a:t>
            </a:r>
            <a:r>
              <a:rPr lang="fi-FI" dirty="0" err="1"/>
              <a:t>nationalism</a:t>
            </a:r>
            <a:r>
              <a:rPr lang="fi-FI" dirty="0"/>
              <a:t> </a:t>
            </a:r>
          </a:p>
          <a:p>
            <a:r>
              <a:rPr lang="fi-FI" dirty="0" err="1"/>
              <a:t>cencorship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48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Stalinism</a:t>
            </a:r>
            <a:r>
              <a:rPr lang="fi-FI" dirty="0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/>
              <a:t>’</a:t>
            </a:r>
            <a:r>
              <a:rPr lang="fi-FI" i="1" dirty="0" err="1"/>
              <a:t>Stalisnism</a:t>
            </a:r>
            <a:r>
              <a:rPr lang="fi-FI" i="1" dirty="0"/>
              <a:t> – </a:t>
            </a:r>
            <a:r>
              <a:rPr lang="fi-FI" i="1" dirty="0" err="1"/>
              <a:t>born</a:t>
            </a:r>
            <a:r>
              <a:rPr lang="fi-FI" i="1" dirty="0"/>
              <a:t> as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product</a:t>
            </a:r>
            <a:r>
              <a:rPr lang="fi-FI" i="1" dirty="0"/>
              <a:t> of an </a:t>
            </a:r>
            <a:r>
              <a:rPr lang="fi-FI" i="1" dirty="0" err="1"/>
              <a:t>unfinished</a:t>
            </a:r>
            <a:r>
              <a:rPr lang="fi-FI" i="1" dirty="0"/>
              <a:t> </a:t>
            </a:r>
            <a:r>
              <a:rPr lang="fi-FI" i="1" dirty="0" err="1"/>
              <a:t>proletarian</a:t>
            </a:r>
            <a:r>
              <a:rPr lang="fi-FI" i="1" dirty="0"/>
              <a:t> </a:t>
            </a:r>
            <a:r>
              <a:rPr lang="fi-FI" i="1" dirty="0" err="1"/>
              <a:t>revolution</a:t>
            </a:r>
            <a:r>
              <a:rPr lang="fi-FI" i="1" dirty="0"/>
              <a:t> </a:t>
            </a:r>
            <a:r>
              <a:rPr lang="fi-FI" i="1" dirty="0" err="1"/>
              <a:t>amidst</a:t>
            </a:r>
            <a:r>
              <a:rPr lang="fi-FI" i="1" dirty="0"/>
              <a:t> a </a:t>
            </a:r>
            <a:r>
              <a:rPr lang="fi-FI" i="1" dirty="0" err="1"/>
              <a:t>backward</a:t>
            </a:r>
            <a:r>
              <a:rPr lang="fi-FI" i="1" dirty="0"/>
              <a:t> </a:t>
            </a:r>
            <a:r>
              <a:rPr lang="fi-FI" i="1" dirty="0" err="1"/>
              <a:t>society</a:t>
            </a:r>
            <a:r>
              <a:rPr lang="fi-FI" i="1" dirty="0"/>
              <a:t> </a:t>
            </a:r>
            <a:r>
              <a:rPr lang="fi-FI" i="1" dirty="0" err="1"/>
              <a:t>encircled</a:t>
            </a:r>
            <a:r>
              <a:rPr lang="fi-FI" i="1" dirty="0"/>
              <a:t> </a:t>
            </a:r>
            <a:r>
              <a:rPr lang="fi-FI" i="1" dirty="0" err="1"/>
              <a:t>by</a:t>
            </a:r>
            <a:r>
              <a:rPr lang="fi-FI" i="1" dirty="0"/>
              <a:t> a </a:t>
            </a:r>
            <a:r>
              <a:rPr lang="fi-FI" i="1" dirty="0" err="1"/>
              <a:t>hostile</a:t>
            </a:r>
            <a:r>
              <a:rPr lang="fi-FI" i="1" dirty="0"/>
              <a:t> </a:t>
            </a:r>
            <a:r>
              <a:rPr lang="fi-FI" i="1" dirty="0" err="1"/>
              <a:t>capitalist</a:t>
            </a:r>
            <a:r>
              <a:rPr lang="fi-FI" i="1" dirty="0"/>
              <a:t> </a:t>
            </a:r>
            <a:r>
              <a:rPr lang="fi-FI" i="1" dirty="0" err="1"/>
              <a:t>environment</a:t>
            </a:r>
            <a:r>
              <a:rPr lang="fi-FI" i="1" dirty="0"/>
              <a:t> - </a:t>
            </a:r>
            <a:r>
              <a:rPr lang="fi-FI" i="1" dirty="0" err="1"/>
              <a:t>degenerated</a:t>
            </a:r>
            <a:r>
              <a:rPr lang="fi-FI" i="1" dirty="0"/>
              <a:t> into a </a:t>
            </a:r>
            <a:r>
              <a:rPr lang="fi-FI" i="1" dirty="0" err="1"/>
              <a:t>totally</a:t>
            </a:r>
            <a:r>
              <a:rPr lang="fi-FI" i="1" dirty="0"/>
              <a:t> </a:t>
            </a:r>
            <a:r>
              <a:rPr lang="fi-FI" i="1" dirty="0" err="1"/>
              <a:t>oppressive</a:t>
            </a:r>
            <a:r>
              <a:rPr lang="fi-FI" i="1" dirty="0"/>
              <a:t>, </a:t>
            </a:r>
            <a:r>
              <a:rPr lang="fi-FI" i="1" dirty="0" err="1"/>
              <a:t>dehimanizing</a:t>
            </a:r>
            <a:r>
              <a:rPr lang="fi-FI" i="1" dirty="0"/>
              <a:t> </a:t>
            </a:r>
            <a:r>
              <a:rPr lang="fi-FI" i="1" dirty="0" err="1"/>
              <a:t>ideology</a:t>
            </a:r>
            <a:r>
              <a:rPr lang="fi-FI" i="1" dirty="0"/>
              <a:t>, </a:t>
            </a:r>
            <a:r>
              <a:rPr lang="fi-FI" i="1" dirty="0" err="1"/>
              <a:t>expressing</a:t>
            </a:r>
            <a:r>
              <a:rPr lang="fi-FI" i="1" dirty="0"/>
              <a:t> the </a:t>
            </a:r>
            <a:r>
              <a:rPr lang="fi-FI" i="1" dirty="0" err="1"/>
              <a:t>interests</a:t>
            </a:r>
            <a:r>
              <a:rPr lang="fi-FI" i="1" dirty="0"/>
              <a:t> of a gigantic </a:t>
            </a:r>
            <a:r>
              <a:rPr lang="fi-FI" i="1" dirty="0" err="1"/>
              <a:t>buraucratic</a:t>
            </a:r>
            <a:r>
              <a:rPr lang="fi-FI" i="1" dirty="0"/>
              <a:t> elite’ </a:t>
            </a:r>
          </a:p>
          <a:p>
            <a:pPr marL="0" indent="0">
              <a:buNone/>
            </a:pPr>
            <a:r>
              <a:rPr lang="fi-FI" dirty="0"/>
              <a:t>	(Historian Robert </a:t>
            </a:r>
            <a:r>
              <a:rPr lang="fi-FI" dirty="0" err="1"/>
              <a:t>Tucker</a:t>
            </a:r>
            <a:r>
              <a:rPr lang="fi-FI" dirty="0"/>
              <a:t>)</a:t>
            </a:r>
          </a:p>
          <a:p>
            <a:endParaRPr lang="fi-FI" dirty="0"/>
          </a:p>
          <a:p>
            <a:r>
              <a:rPr lang="fi-FI" dirty="0"/>
              <a:t>Was </a:t>
            </a:r>
            <a:r>
              <a:rPr lang="fi-FI" dirty="0" err="1"/>
              <a:t>Stalin’s</a:t>
            </a:r>
            <a:r>
              <a:rPr lang="fi-FI" dirty="0"/>
              <a:t> </a:t>
            </a:r>
            <a:r>
              <a:rPr lang="fi-FI" dirty="0" err="1"/>
              <a:t>despotism</a:t>
            </a:r>
            <a:r>
              <a:rPr lang="fi-FI" dirty="0"/>
              <a:t> a </a:t>
            </a:r>
            <a:r>
              <a:rPr lang="fi-FI" dirty="0" err="1"/>
              <a:t>logical</a:t>
            </a:r>
            <a:r>
              <a:rPr lang="fi-FI" dirty="0"/>
              <a:t> progression </a:t>
            </a:r>
            <a:r>
              <a:rPr lang="fi-FI" dirty="0" err="1"/>
              <a:t>from</a:t>
            </a:r>
            <a:r>
              <a:rPr lang="fi-FI" dirty="0"/>
              <a:t> the </a:t>
            </a:r>
            <a:r>
              <a:rPr lang="fi-FI" dirty="0" err="1"/>
              <a:t>authotarianism</a:t>
            </a:r>
            <a:r>
              <a:rPr lang="fi-FI" dirty="0"/>
              <a:t> of Lenin?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796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rliini">
  <a:themeElements>
    <a:clrScheme name="Berliini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ini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in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Berliini</Template>
  <TotalTime>51</TotalTime>
  <Words>108</Words>
  <Application>Microsoft Office PowerPoint</Application>
  <PresentationFormat>Laajakuva</PresentationFormat>
  <Paragraphs>25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Trebuchet MS</vt:lpstr>
      <vt:lpstr>Berliini</vt:lpstr>
      <vt:lpstr>Stalinism? – elements for defining the concept </vt:lpstr>
      <vt:lpstr>Stalinism?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Alanko Jukka</dc:creator>
  <cp:lastModifiedBy>Alanko Jukka</cp:lastModifiedBy>
  <cp:revision>18</cp:revision>
  <dcterms:created xsi:type="dcterms:W3CDTF">2017-05-18T08:39:13Z</dcterms:created>
  <dcterms:modified xsi:type="dcterms:W3CDTF">2017-05-18T11:19:58Z</dcterms:modified>
</cp:coreProperties>
</file>