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1BD3-E5A1-4BB4-A6D7-586865E2B4F0}" type="datetimeFigureOut">
              <a:rPr lang="fi-FI" smtClean="0"/>
              <a:t>18.5.2017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47CE-D0A4-4310-8B1C-61C5E1117B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0923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1BD3-E5A1-4BB4-A6D7-586865E2B4F0}" type="datetimeFigureOut">
              <a:rPr lang="fi-FI" smtClean="0"/>
              <a:t>18.5.2017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47CE-D0A4-4310-8B1C-61C5E1117B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0321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1BD3-E5A1-4BB4-A6D7-586865E2B4F0}" type="datetimeFigureOut">
              <a:rPr lang="fi-FI" smtClean="0"/>
              <a:t>18.5.2017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47CE-D0A4-4310-8B1C-61C5E1117B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4127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1BD3-E5A1-4BB4-A6D7-586865E2B4F0}" type="datetimeFigureOut">
              <a:rPr lang="fi-FI" smtClean="0"/>
              <a:t>18.5.2017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47CE-D0A4-4310-8B1C-61C5E1117B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9577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1BD3-E5A1-4BB4-A6D7-586865E2B4F0}" type="datetimeFigureOut">
              <a:rPr lang="fi-FI" smtClean="0"/>
              <a:t>18.5.2017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47CE-D0A4-4310-8B1C-61C5E1117B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559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1BD3-E5A1-4BB4-A6D7-586865E2B4F0}" type="datetimeFigureOut">
              <a:rPr lang="fi-FI" smtClean="0"/>
              <a:t>18.5.2017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47CE-D0A4-4310-8B1C-61C5E1117B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3328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1BD3-E5A1-4BB4-A6D7-586865E2B4F0}" type="datetimeFigureOut">
              <a:rPr lang="fi-FI" smtClean="0"/>
              <a:t>18.5.2017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47CE-D0A4-4310-8B1C-61C5E1117B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7592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1BD3-E5A1-4BB4-A6D7-586865E2B4F0}" type="datetimeFigureOut">
              <a:rPr lang="fi-FI" smtClean="0"/>
              <a:t>18.5.2017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47CE-D0A4-4310-8B1C-61C5E1117B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5400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1BD3-E5A1-4BB4-A6D7-586865E2B4F0}" type="datetimeFigureOut">
              <a:rPr lang="fi-FI" smtClean="0"/>
              <a:t>18.5.2017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47CE-D0A4-4310-8B1C-61C5E1117B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4658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1BD3-E5A1-4BB4-A6D7-586865E2B4F0}" type="datetimeFigureOut">
              <a:rPr lang="fi-FI" smtClean="0"/>
              <a:t>18.5.2017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47CE-D0A4-4310-8B1C-61C5E1117B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8232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1BD3-E5A1-4BB4-A6D7-586865E2B4F0}" type="datetimeFigureOut">
              <a:rPr lang="fi-FI" smtClean="0"/>
              <a:t>18.5.2017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47CE-D0A4-4310-8B1C-61C5E1117B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028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B1BD3-E5A1-4BB4-A6D7-586865E2B4F0}" type="datetimeFigureOut">
              <a:rPr lang="fi-FI" smtClean="0"/>
              <a:t>18.5.2017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C47CE-D0A4-4310-8B1C-61C5E1117B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2516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Marxist-Leninism</a:t>
            </a:r>
            <a:r>
              <a:rPr lang="fi-FI" dirty="0"/>
              <a:t> </a:t>
            </a:r>
            <a:r>
              <a:rPr lang="fi-FI" dirty="0" err="1"/>
              <a:t>vs</a:t>
            </a:r>
            <a:r>
              <a:rPr lang="fi-FI" dirty="0"/>
              <a:t> </a:t>
            </a:r>
            <a:r>
              <a:rPr lang="fi-FI" dirty="0" err="1"/>
              <a:t>Stalinism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The </a:t>
            </a:r>
            <a:r>
              <a:rPr lang="fi-FI" dirty="0" err="1"/>
              <a:t>Marxist-Leninist</a:t>
            </a:r>
            <a:r>
              <a:rPr lang="fi-FI" dirty="0"/>
              <a:t> </a:t>
            </a:r>
            <a:r>
              <a:rPr lang="fi-FI" dirty="0" err="1"/>
              <a:t>regime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sz="half" idx="2"/>
          </p:nvPr>
        </p:nvSpPr>
        <p:spPr>
          <a:xfrm>
            <a:off x="839788" y="2393864"/>
            <a:ext cx="5245099" cy="3684588"/>
          </a:xfrm>
        </p:spPr>
        <p:txBody>
          <a:bodyPr/>
          <a:lstStyle/>
          <a:p>
            <a:r>
              <a:rPr lang="fi-FI" u="sng" dirty="0" err="1"/>
              <a:t>Wages</a:t>
            </a:r>
            <a:r>
              <a:rPr lang="fi-FI" dirty="0"/>
              <a:t> </a:t>
            </a:r>
            <a:r>
              <a:rPr lang="fi-FI" dirty="0" err="1"/>
              <a:t>based</a:t>
            </a:r>
            <a:r>
              <a:rPr lang="fi-FI" dirty="0"/>
              <a:t> on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Marxist</a:t>
            </a:r>
            <a:r>
              <a:rPr lang="fi-FI" dirty="0"/>
              <a:t> </a:t>
            </a:r>
            <a:r>
              <a:rPr lang="fi-FI" dirty="0" err="1"/>
              <a:t>principle</a:t>
            </a:r>
            <a:r>
              <a:rPr lang="fi-FI" dirty="0"/>
              <a:t> of ’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each</a:t>
            </a:r>
            <a:r>
              <a:rPr lang="fi-FI" dirty="0"/>
              <a:t> </a:t>
            </a:r>
            <a:r>
              <a:rPr lang="fi-FI" dirty="0" err="1"/>
              <a:t>according</a:t>
            </a:r>
            <a:r>
              <a:rPr lang="fi-FI" dirty="0"/>
              <a:t> to </a:t>
            </a:r>
            <a:r>
              <a:rPr lang="fi-FI" dirty="0" err="1"/>
              <a:t>his</a:t>
            </a:r>
            <a:r>
              <a:rPr lang="fi-FI" dirty="0"/>
              <a:t> </a:t>
            </a:r>
            <a:r>
              <a:rPr lang="fi-FI" dirty="0" err="1"/>
              <a:t>ability</a:t>
            </a:r>
            <a:r>
              <a:rPr lang="fi-FI" dirty="0"/>
              <a:t>, to </a:t>
            </a:r>
            <a:r>
              <a:rPr lang="fi-FI" dirty="0" err="1"/>
              <a:t>each</a:t>
            </a:r>
            <a:r>
              <a:rPr lang="fi-FI" dirty="0"/>
              <a:t> </a:t>
            </a:r>
            <a:r>
              <a:rPr lang="fi-FI" dirty="0" err="1"/>
              <a:t>according</a:t>
            </a:r>
            <a:r>
              <a:rPr lang="fi-FI" dirty="0"/>
              <a:t> to </a:t>
            </a:r>
            <a:r>
              <a:rPr lang="fi-FI" dirty="0" err="1"/>
              <a:t>his</a:t>
            </a:r>
            <a:r>
              <a:rPr lang="fi-FI" dirty="0"/>
              <a:t> </a:t>
            </a:r>
            <a:r>
              <a:rPr lang="fi-FI" dirty="0" err="1"/>
              <a:t>need</a:t>
            </a:r>
            <a:r>
              <a:rPr lang="fi-FI" dirty="0"/>
              <a:t>’.</a:t>
            </a:r>
          </a:p>
          <a:p>
            <a:r>
              <a:rPr lang="fi-FI" dirty="0" err="1"/>
              <a:t>Less</a:t>
            </a:r>
            <a:r>
              <a:rPr lang="fi-FI" dirty="0"/>
              <a:t> </a:t>
            </a:r>
            <a:r>
              <a:rPr lang="fi-FI" dirty="0" err="1"/>
              <a:t>regard</a:t>
            </a:r>
            <a:r>
              <a:rPr lang="fi-FI" dirty="0"/>
              <a:t> </a:t>
            </a:r>
            <a:r>
              <a:rPr lang="fi-FI" dirty="0" err="1"/>
              <a:t>paid</a:t>
            </a:r>
            <a:r>
              <a:rPr lang="fi-FI" dirty="0"/>
              <a:t> to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need</a:t>
            </a:r>
            <a:r>
              <a:rPr lang="fi-FI" dirty="0"/>
              <a:t> for </a:t>
            </a:r>
            <a:r>
              <a:rPr lang="fi-FI" dirty="0" err="1"/>
              <a:t>formal</a:t>
            </a:r>
            <a:r>
              <a:rPr lang="fi-FI" dirty="0"/>
              <a:t> </a:t>
            </a:r>
            <a:r>
              <a:rPr lang="fi-FI" u="sng" dirty="0" err="1"/>
              <a:t>education</a:t>
            </a:r>
            <a:r>
              <a:rPr lang="fi-FI" u="sng" dirty="0"/>
              <a:t> </a:t>
            </a:r>
          </a:p>
          <a:p>
            <a:r>
              <a:rPr lang="fi-FI" u="sng" dirty="0" err="1"/>
              <a:t>Marriage</a:t>
            </a:r>
            <a:r>
              <a:rPr lang="fi-FI" dirty="0"/>
              <a:t> </a:t>
            </a:r>
            <a:r>
              <a:rPr lang="fi-FI" dirty="0" err="1"/>
              <a:t>considered</a:t>
            </a:r>
            <a:r>
              <a:rPr lang="fi-FI" dirty="0"/>
              <a:t> to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bourgeious</a:t>
            </a:r>
            <a:r>
              <a:rPr lang="fi-FI" dirty="0"/>
              <a:t> and </a:t>
            </a:r>
            <a:r>
              <a:rPr lang="fi-FI" dirty="0" err="1"/>
              <a:t>outdated</a:t>
            </a:r>
            <a:endParaRPr lang="fi-FI" u="sng" dirty="0"/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4"/>
          </p:nvPr>
        </p:nvSpPr>
        <p:spPr>
          <a:xfrm>
            <a:off x="6097588" y="2415231"/>
            <a:ext cx="5183188" cy="3684588"/>
          </a:xfrm>
        </p:spPr>
        <p:txBody>
          <a:bodyPr>
            <a:normAutofit fontScale="92500" lnSpcReduction="20000"/>
          </a:bodyPr>
          <a:lstStyle/>
          <a:p>
            <a:r>
              <a:rPr lang="fi-FI" dirty="0" err="1"/>
              <a:t>Recognition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need</a:t>
            </a:r>
            <a:r>
              <a:rPr lang="fi-FI" dirty="0"/>
              <a:t> for </a:t>
            </a:r>
            <a:r>
              <a:rPr lang="fi-FI" dirty="0" err="1"/>
              <a:t>wage</a:t>
            </a:r>
            <a:r>
              <a:rPr lang="fi-FI" dirty="0"/>
              <a:t> </a:t>
            </a:r>
            <a:r>
              <a:rPr lang="fi-FI" dirty="0" err="1"/>
              <a:t>differentials</a:t>
            </a:r>
            <a:r>
              <a:rPr lang="fi-FI" dirty="0"/>
              <a:t> .’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each</a:t>
            </a:r>
            <a:r>
              <a:rPr lang="fi-FI" dirty="0"/>
              <a:t> </a:t>
            </a:r>
            <a:r>
              <a:rPr lang="fi-FI" dirty="0" err="1"/>
              <a:t>according</a:t>
            </a:r>
            <a:r>
              <a:rPr lang="fi-FI" dirty="0"/>
              <a:t> to </a:t>
            </a:r>
            <a:r>
              <a:rPr lang="fi-FI" dirty="0" err="1"/>
              <a:t>his</a:t>
            </a:r>
            <a:r>
              <a:rPr lang="fi-FI" dirty="0"/>
              <a:t> </a:t>
            </a:r>
            <a:r>
              <a:rPr lang="fi-FI" dirty="0" err="1"/>
              <a:t>ability</a:t>
            </a:r>
            <a:r>
              <a:rPr lang="fi-FI" dirty="0"/>
              <a:t>, to </a:t>
            </a:r>
            <a:r>
              <a:rPr lang="fi-FI" dirty="0" err="1"/>
              <a:t>each</a:t>
            </a:r>
            <a:r>
              <a:rPr lang="fi-FI" dirty="0"/>
              <a:t> </a:t>
            </a:r>
            <a:r>
              <a:rPr lang="fi-FI" dirty="0" err="1"/>
              <a:t>according</a:t>
            </a:r>
            <a:r>
              <a:rPr lang="fi-FI" dirty="0"/>
              <a:t> to </a:t>
            </a:r>
            <a:r>
              <a:rPr lang="fi-FI" dirty="0" err="1"/>
              <a:t>his</a:t>
            </a:r>
            <a:r>
              <a:rPr lang="fi-FI" dirty="0"/>
              <a:t> </a:t>
            </a:r>
            <a:r>
              <a:rPr lang="fi-FI" i="1" dirty="0" err="1"/>
              <a:t>work</a:t>
            </a:r>
            <a:r>
              <a:rPr lang="fi-FI" dirty="0"/>
              <a:t>’.</a:t>
            </a:r>
          </a:p>
          <a:p>
            <a:r>
              <a:rPr lang="fi-FI" dirty="0"/>
              <a:t>Return to </a:t>
            </a:r>
            <a:r>
              <a:rPr lang="fi-FI" dirty="0" err="1"/>
              <a:t>formal</a:t>
            </a:r>
            <a:r>
              <a:rPr lang="fi-FI" dirty="0"/>
              <a:t> </a:t>
            </a:r>
            <a:r>
              <a:rPr lang="fi-FI" dirty="0" err="1"/>
              <a:t>education</a:t>
            </a:r>
            <a:r>
              <a:rPr lang="fi-FI" dirty="0"/>
              <a:t> </a:t>
            </a:r>
            <a:r>
              <a:rPr lang="fi-FI" dirty="0" err="1"/>
              <a:t>methods</a:t>
            </a:r>
            <a:r>
              <a:rPr lang="fi-FI" dirty="0"/>
              <a:t> and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imposition</a:t>
            </a:r>
            <a:r>
              <a:rPr lang="fi-FI" dirty="0"/>
              <a:t> of </a:t>
            </a:r>
            <a:r>
              <a:rPr lang="fi-FI" dirty="0" err="1"/>
              <a:t>discipline</a:t>
            </a:r>
            <a:endParaRPr lang="fi-FI" dirty="0"/>
          </a:p>
          <a:p>
            <a:r>
              <a:rPr lang="fi-FI" dirty="0"/>
              <a:t>Return to </a:t>
            </a:r>
            <a:r>
              <a:rPr lang="fi-FI" dirty="0" err="1"/>
              <a:t>family</a:t>
            </a:r>
            <a:r>
              <a:rPr lang="fi-FI" dirty="0"/>
              <a:t> </a:t>
            </a:r>
            <a:r>
              <a:rPr lang="fi-FI" dirty="0" err="1"/>
              <a:t>values</a:t>
            </a:r>
            <a:r>
              <a:rPr lang="fi-FI" dirty="0"/>
              <a:t>. </a:t>
            </a:r>
            <a:r>
              <a:rPr lang="fi-FI" dirty="0" err="1"/>
              <a:t>Marriage</a:t>
            </a:r>
            <a:r>
              <a:rPr lang="fi-FI" dirty="0"/>
              <a:t> </a:t>
            </a:r>
            <a:r>
              <a:rPr lang="fi-FI" dirty="0" err="1"/>
              <a:t>again</a:t>
            </a:r>
            <a:r>
              <a:rPr lang="fi-FI" dirty="0"/>
              <a:t> </a:t>
            </a:r>
            <a:r>
              <a:rPr lang="fi-FI" dirty="0" err="1"/>
              <a:t>encountered</a:t>
            </a:r>
            <a:r>
              <a:rPr lang="fi-FI" dirty="0"/>
              <a:t>, </a:t>
            </a:r>
            <a:r>
              <a:rPr lang="fi-FI" dirty="0" err="1"/>
              <a:t>divorce</a:t>
            </a:r>
            <a:r>
              <a:rPr lang="fi-FI" dirty="0"/>
              <a:t> made </a:t>
            </a:r>
            <a:r>
              <a:rPr lang="fi-FI" dirty="0" err="1"/>
              <a:t>more</a:t>
            </a:r>
            <a:r>
              <a:rPr lang="fi-FI" dirty="0"/>
              <a:t> </a:t>
            </a:r>
            <a:r>
              <a:rPr lang="fi-FI" dirty="0" err="1"/>
              <a:t>difficult</a:t>
            </a:r>
            <a:r>
              <a:rPr lang="fi-FI" dirty="0"/>
              <a:t> and </a:t>
            </a:r>
            <a:r>
              <a:rPr lang="fi-FI" dirty="0" err="1"/>
              <a:t>abortion</a:t>
            </a:r>
            <a:r>
              <a:rPr lang="fi-FI" dirty="0"/>
              <a:t> </a:t>
            </a:r>
            <a:r>
              <a:rPr lang="fi-FI" dirty="0" err="1"/>
              <a:t>declared</a:t>
            </a:r>
            <a:r>
              <a:rPr lang="fi-FI" dirty="0"/>
              <a:t> </a:t>
            </a:r>
            <a:r>
              <a:rPr lang="fi-FI" dirty="0" err="1"/>
              <a:t>illegal</a:t>
            </a:r>
            <a:endParaRPr lang="fi-FI" dirty="0"/>
          </a:p>
        </p:txBody>
      </p:sp>
      <p:sp>
        <p:nvSpPr>
          <p:cNvPr id="9" name="Tekstin paikkamerkki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i-FI" dirty="0"/>
              <a:t>The </a:t>
            </a:r>
            <a:r>
              <a:rPr lang="fi-FI" dirty="0" err="1"/>
              <a:t>Stalinism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05960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8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u="sng" dirty="0" err="1"/>
              <a:t>Law</a:t>
            </a:r>
            <a:r>
              <a:rPr lang="fi-FI" u="sng" dirty="0"/>
              <a:t> and </a:t>
            </a:r>
            <a:r>
              <a:rPr lang="fi-FI" u="sng" dirty="0" err="1"/>
              <a:t>order</a:t>
            </a:r>
            <a:r>
              <a:rPr lang="fi-FI" dirty="0"/>
              <a:t>: </a:t>
            </a:r>
            <a:r>
              <a:rPr lang="fi-FI" dirty="0" err="1"/>
              <a:t>Under</a:t>
            </a:r>
            <a:r>
              <a:rPr lang="fi-FI" dirty="0"/>
              <a:t> </a:t>
            </a:r>
            <a:r>
              <a:rPr lang="fi-FI" dirty="0" err="1"/>
              <a:t>communism</a:t>
            </a:r>
            <a:r>
              <a:rPr lang="fi-FI" dirty="0"/>
              <a:t>, </a:t>
            </a:r>
            <a:r>
              <a:rPr lang="fi-FI" dirty="0" err="1"/>
              <a:t>crime</a:t>
            </a:r>
            <a:r>
              <a:rPr lang="fi-FI" dirty="0"/>
              <a:t> </a:t>
            </a:r>
            <a:r>
              <a:rPr lang="fi-FI" dirty="0" err="1"/>
              <a:t>expected</a:t>
            </a:r>
            <a:r>
              <a:rPr lang="fi-FI" dirty="0"/>
              <a:t> ’to </a:t>
            </a:r>
            <a:r>
              <a:rPr lang="fi-FI" dirty="0" err="1"/>
              <a:t>wither</a:t>
            </a:r>
            <a:r>
              <a:rPr lang="fi-FI" dirty="0"/>
              <a:t> </a:t>
            </a:r>
            <a:r>
              <a:rPr lang="fi-FI" dirty="0" err="1"/>
              <a:t>away</a:t>
            </a:r>
            <a:r>
              <a:rPr lang="fi-FI" dirty="0"/>
              <a:t>’</a:t>
            </a:r>
          </a:p>
          <a:p>
            <a:r>
              <a:rPr lang="fi-FI" u="sng" dirty="0" err="1"/>
              <a:t>Past</a:t>
            </a:r>
            <a:r>
              <a:rPr lang="fi-FI" dirty="0"/>
              <a:t> </a:t>
            </a:r>
            <a:r>
              <a:rPr lang="fi-FI" dirty="0" err="1"/>
              <a:t>history</a:t>
            </a:r>
            <a:r>
              <a:rPr lang="fi-FI" dirty="0"/>
              <a:t> </a:t>
            </a:r>
            <a:r>
              <a:rPr lang="fi-FI" dirty="0" err="1"/>
              <a:t>disregarded</a:t>
            </a:r>
            <a:r>
              <a:rPr lang="fi-FI" dirty="0"/>
              <a:t> and </a:t>
            </a:r>
            <a:r>
              <a:rPr lang="fi-FI" dirty="0" err="1"/>
              <a:t>heroes</a:t>
            </a:r>
            <a:r>
              <a:rPr lang="fi-FI" dirty="0"/>
              <a:t> </a:t>
            </a:r>
            <a:r>
              <a:rPr lang="fi-FI" dirty="0" err="1"/>
              <a:t>dishonoured</a:t>
            </a:r>
            <a:endParaRPr lang="fi-FI" dirty="0"/>
          </a:p>
          <a:p>
            <a:r>
              <a:rPr lang="fi-FI" dirty="0" err="1"/>
              <a:t>Campaign</a:t>
            </a:r>
            <a:r>
              <a:rPr lang="fi-FI" dirty="0"/>
              <a:t> </a:t>
            </a:r>
            <a:r>
              <a:rPr lang="fi-FI" dirty="0" err="1"/>
              <a:t>against</a:t>
            </a:r>
            <a:r>
              <a:rPr lang="fi-FI" dirty="0"/>
              <a:t> </a:t>
            </a:r>
            <a:r>
              <a:rPr lang="fi-FI" u="sng" dirty="0" err="1"/>
              <a:t>religion</a:t>
            </a:r>
            <a:r>
              <a:rPr lang="fi-FI" dirty="0"/>
              <a:t> and </a:t>
            </a:r>
            <a:r>
              <a:rPr lang="fi-FI" dirty="0" err="1"/>
              <a:t>atheism</a:t>
            </a:r>
            <a:r>
              <a:rPr lang="fi-FI" dirty="0"/>
              <a:t> </a:t>
            </a:r>
            <a:r>
              <a:rPr lang="fi-FI" dirty="0" err="1"/>
              <a:t>encouraged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i-FI" dirty="0"/>
              <a:t>New </a:t>
            </a:r>
            <a:r>
              <a:rPr lang="fi-FI" dirty="0" err="1"/>
              <a:t>strict</a:t>
            </a:r>
            <a:r>
              <a:rPr lang="fi-FI" dirty="0"/>
              <a:t> </a:t>
            </a:r>
            <a:r>
              <a:rPr lang="fi-FI" dirty="0" err="1"/>
              <a:t>criminal</a:t>
            </a:r>
            <a:r>
              <a:rPr lang="fi-FI" dirty="0"/>
              <a:t> </a:t>
            </a:r>
            <a:r>
              <a:rPr lang="fi-FI" dirty="0" err="1"/>
              <a:t>code</a:t>
            </a:r>
            <a:r>
              <a:rPr lang="fi-FI" dirty="0"/>
              <a:t> </a:t>
            </a:r>
            <a:r>
              <a:rPr lang="fi-FI" dirty="0" err="1"/>
              <a:t>introduced</a:t>
            </a:r>
            <a:r>
              <a:rPr lang="fi-FI" dirty="0"/>
              <a:t> </a:t>
            </a:r>
          </a:p>
          <a:p>
            <a:endParaRPr lang="fi-FI" dirty="0"/>
          </a:p>
          <a:p>
            <a:r>
              <a:rPr lang="fi-FI" dirty="0" err="1"/>
              <a:t>Some</a:t>
            </a:r>
            <a:r>
              <a:rPr lang="fi-FI" dirty="0"/>
              <a:t> </a:t>
            </a:r>
            <a:r>
              <a:rPr lang="fi-FI" dirty="0" err="1"/>
              <a:t>rehabilitation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great</a:t>
            </a:r>
            <a:r>
              <a:rPr lang="fi-FI" dirty="0"/>
              <a:t> </a:t>
            </a:r>
            <a:r>
              <a:rPr lang="fi-FI" dirty="0" err="1"/>
              <a:t>figures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past</a:t>
            </a:r>
            <a:endParaRPr lang="fi-FI" dirty="0"/>
          </a:p>
          <a:p>
            <a:r>
              <a:rPr lang="fi-FI" dirty="0" err="1"/>
              <a:t>Some</a:t>
            </a:r>
            <a:r>
              <a:rPr lang="fi-FI" dirty="0"/>
              <a:t> </a:t>
            </a:r>
            <a:r>
              <a:rPr lang="fi-FI" dirty="0" err="1"/>
              <a:t>marginal</a:t>
            </a:r>
            <a:r>
              <a:rPr lang="fi-FI" dirty="0"/>
              <a:t> </a:t>
            </a:r>
            <a:r>
              <a:rPr lang="fi-FI" dirty="0" err="1"/>
              <a:t>increase</a:t>
            </a:r>
            <a:r>
              <a:rPr lang="fi-FI" dirty="0"/>
              <a:t> in </a:t>
            </a:r>
            <a:r>
              <a:rPr lang="fi-FI" dirty="0" err="1"/>
              <a:t>religious</a:t>
            </a:r>
            <a:r>
              <a:rPr lang="fi-FI" dirty="0"/>
              <a:t> </a:t>
            </a:r>
            <a:r>
              <a:rPr lang="fi-FI" dirty="0" err="1"/>
              <a:t>tolerance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7839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u="sng" dirty="0" err="1"/>
              <a:t>Art</a:t>
            </a:r>
            <a:r>
              <a:rPr lang="fi-FI" u="sng" dirty="0"/>
              <a:t> and culture</a:t>
            </a:r>
            <a:r>
              <a:rPr lang="fi-FI" dirty="0"/>
              <a:t>: To </a:t>
            </a:r>
            <a:r>
              <a:rPr lang="fi-FI" dirty="0" err="1"/>
              <a:t>conform</a:t>
            </a:r>
            <a:r>
              <a:rPr lang="fi-FI" dirty="0"/>
              <a:t> to </a:t>
            </a:r>
            <a:r>
              <a:rPr lang="fi-FI" dirty="0" err="1"/>
              <a:t>communist</a:t>
            </a:r>
            <a:r>
              <a:rPr lang="fi-FI" dirty="0"/>
              <a:t> </a:t>
            </a:r>
            <a:r>
              <a:rPr lang="fi-FI" dirty="0" err="1"/>
              <a:t>principles</a:t>
            </a:r>
            <a:r>
              <a:rPr lang="fi-FI" dirty="0"/>
              <a:t>. </a:t>
            </a:r>
            <a:r>
              <a:rPr lang="fi-FI" dirty="0" err="1"/>
              <a:t>Intended</a:t>
            </a:r>
            <a:r>
              <a:rPr lang="fi-FI" dirty="0"/>
              <a:t> to </a:t>
            </a:r>
            <a:r>
              <a:rPr lang="fi-FI" dirty="0" err="1"/>
              <a:t>illustrate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achievements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proletariat</a:t>
            </a:r>
          </a:p>
          <a:p>
            <a:r>
              <a:rPr lang="fi-FI" u="sng" dirty="0" err="1"/>
              <a:t>Armed</a:t>
            </a:r>
            <a:r>
              <a:rPr lang="fi-FI" u="sng" dirty="0"/>
              <a:t> </a:t>
            </a:r>
            <a:r>
              <a:rPr lang="fi-FI" u="sng" dirty="0" err="1"/>
              <a:t>services</a:t>
            </a:r>
            <a:r>
              <a:rPr lang="fi-FI" dirty="0"/>
              <a:t>: Rank and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wearing</a:t>
            </a:r>
            <a:r>
              <a:rPr lang="fi-FI" dirty="0"/>
              <a:t> of </a:t>
            </a:r>
            <a:r>
              <a:rPr lang="fi-FI" dirty="0" err="1"/>
              <a:t>insignia</a:t>
            </a:r>
            <a:r>
              <a:rPr lang="fi-FI" dirty="0"/>
              <a:t> </a:t>
            </a:r>
            <a:r>
              <a:rPr lang="fi-FI" dirty="0" err="1"/>
              <a:t>abolished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i-FI" dirty="0" err="1"/>
              <a:t>Some</a:t>
            </a:r>
            <a:r>
              <a:rPr lang="fi-FI" dirty="0"/>
              <a:t> </a:t>
            </a:r>
            <a:r>
              <a:rPr lang="fi-FI" dirty="0" err="1"/>
              <a:t>greater</a:t>
            </a:r>
            <a:r>
              <a:rPr lang="fi-FI" dirty="0"/>
              <a:t> </a:t>
            </a:r>
            <a:r>
              <a:rPr lang="fi-FI" dirty="0" err="1"/>
              <a:t>freedom</a:t>
            </a:r>
            <a:r>
              <a:rPr lang="fi-FI" dirty="0"/>
              <a:t> of </a:t>
            </a:r>
            <a:r>
              <a:rPr lang="fi-FI" dirty="0" err="1"/>
              <a:t>expression</a:t>
            </a:r>
            <a:r>
              <a:rPr lang="fi-FI" dirty="0"/>
              <a:t> </a:t>
            </a:r>
            <a:r>
              <a:rPr lang="fi-FI" dirty="0" err="1"/>
              <a:t>but</a:t>
            </a:r>
            <a:r>
              <a:rPr lang="fi-FI" dirty="0"/>
              <a:t> </a:t>
            </a:r>
            <a:r>
              <a:rPr lang="fi-FI" dirty="0" err="1"/>
              <a:t>still</a:t>
            </a:r>
            <a:r>
              <a:rPr lang="fi-FI" dirty="0"/>
              <a:t> </a:t>
            </a:r>
            <a:r>
              <a:rPr lang="fi-FI" dirty="0" err="1"/>
              <a:t>expected</a:t>
            </a:r>
            <a:r>
              <a:rPr lang="fi-FI" dirty="0"/>
              <a:t> to </a:t>
            </a:r>
            <a:r>
              <a:rPr lang="fi-FI" dirty="0" err="1"/>
              <a:t>extol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achievements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Five-Year</a:t>
            </a:r>
            <a:r>
              <a:rPr lang="fi-FI" dirty="0"/>
              <a:t> </a:t>
            </a:r>
            <a:r>
              <a:rPr lang="fi-FI" dirty="0" err="1"/>
              <a:t>Plans</a:t>
            </a:r>
            <a:r>
              <a:rPr lang="fi-FI" dirty="0"/>
              <a:t> and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qualities</a:t>
            </a:r>
            <a:r>
              <a:rPr lang="fi-FI" dirty="0"/>
              <a:t> of </a:t>
            </a:r>
            <a:r>
              <a:rPr lang="fi-FI" dirty="0" err="1"/>
              <a:t>Stalinism</a:t>
            </a:r>
            <a:endParaRPr lang="fi-FI" dirty="0"/>
          </a:p>
          <a:p>
            <a:r>
              <a:rPr lang="fi-FI" dirty="0"/>
              <a:t>Rank and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wearing</a:t>
            </a:r>
            <a:r>
              <a:rPr lang="fi-FI" dirty="0"/>
              <a:t> of </a:t>
            </a:r>
            <a:r>
              <a:rPr lang="fi-FI" dirty="0" err="1"/>
              <a:t>insignia</a:t>
            </a:r>
            <a:r>
              <a:rPr lang="fi-FI" dirty="0"/>
              <a:t> </a:t>
            </a:r>
            <a:r>
              <a:rPr lang="fi-FI" dirty="0" err="1"/>
              <a:t>restored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3435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196</Words>
  <Application>Microsoft Office PowerPoint</Application>
  <PresentationFormat>Laajakuva</PresentationFormat>
  <Paragraphs>20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Office-teema</vt:lpstr>
      <vt:lpstr>Marxist-Leninism vs Stalinism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Marxist-Leninism vs Stalinism</dc:title>
  <dc:creator>Alanko Jukka</dc:creator>
  <cp:lastModifiedBy>Alanko Jukka</cp:lastModifiedBy>
  <cp:revision>11</cp:revision>
  <dcterms:created xsi:type="dcterms:W3CDTF">2016-10-28T10:18:39Z</dcterms:created>
  <dcterms:modified xsi:type="dcterms:W3CDTF">2017-05-18T11:14:07Z</dcterms:modified>
</cp:coreProperties>
</file>