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92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32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12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957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332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5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40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65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23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28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1BD3-E5A1-4BB4-A6D7-586865E2B4F0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C47CE-D0A4-4310-8B1C-61C5E1117B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51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Marxist-Leninism</a:t>
            </a:r>
            <a:r>
              <a:rPr lang="fi-FI" dirty="0"/>
              <a:t> </a:t>
            </a:r>
            <a:r>
              <a:rPr lang="fi-FI" dirty="0" err="1"/>
              <a:t>vs</a:t>
            </a:r>
            <a:r>
              <a:rPr lang="fi-FI" dirty="0"/>
              <a:t> </a:t>
            </a:r>
            <a:r>
              <a:rPr lang="fi-FI" dirty="0" err="1"/>
              <a:t>Stalinism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Marxist-Leninist</a:t>
            </a:r>
            <a:r>
              <a:rPr lang="fi-FI" dirty="0"/>
              <a:t> </a:t>
            </a:r>
            <a:r>
              <a:rPr lang="fi-FI" dirty="0" err="1"/>
              <a:t>regime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839788" y="2393864"/>
            <a:ext cx="5245099" cy="3684588"/>
          </a:xfrm>
        </p:spPr>
        <p:txBody>
          <a:bodyPr/>
          <a:lstStyle/>
          <a:p>
            <a:r>
              <a:rPr lang="fi-FI" u="sng" dirty="0" err="1"/>
              <a:t>Wages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Marxist</a:t>
            </a:r>
            <a:r>
              <a:rPr lang="fi-FI" dirty="0"/>
              <a:t> </a:t>
            </a:r>
            <a:r>
              <a:rPr lang="fi-FI" dirty="0" err="1"/>
              <a:t>principle</a:t>
            </a:r>
            <a:r>
              <a:rPr lang="fi-FI" dirty="0"/>
              <a:t> of ’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ability</a:t>
            </a:r>
            <a:r>
              <a:rPr lang="fi-FI" dirty="0"/>
              <a:t>,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’.</a:t>
            </a:r>
          </a:p>
          <a:p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regard</a:t>
            </a:r>
            <a:r>
              <a:rPr lang="fi-FI" dirty="0"/>
              <a:t> </a:t>
            </a:r>
            <a:r>
              <a:rPr lang="fi-FI" dirty="0" err="1"/>
              <a:t>paid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for </a:t>
            </a:r>
            <a:r>
              <a:rPr lang="fi-FI" dirty="0" err="1"/>
              <a:t>formal</a:t>
            </a:r>
            <a:r>
              <a:rPr lang="fi-FI" dirty="0"/>
              <a:t> </a:t>
            </a:r>
            <a:r>
              <a:rPr lang="fi-FI" u="sng" dirty="0" err="1"/>
              <a:t>education</a:t>
            </a:r>
            <a:r>
              <a:rPr lang="fi-FI" u="sng" dirty="0"/>
              <a:t> </a:t>
            </a:r>
          </a:p>
          <a:p>
            <a:r>
              <a:rPr lang="fi-FI" u="sng" dirty="0" err="1"/>
              <a:t>Marriage</a:t>
            </a:r>
            <a:r>
              <a:rPr lang="fi-FI" dirty="0"/>
              <a:t> </a:t>
            </a:r>
            <a:r>
              <a:rPr lang="fi-FI" dirty="0" err="1"/>
              <a:t>considered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bourgeious</a:t>
            </a:r>
            <a:r>
              <a:rPr lang="fi-FI" dirty="0"/>
              <a:t> and </a:t>
            </a:r>
            <a:r>
              <a:rPr lang="fi-FI" dirty="0" err="1"/>
              <a:t>outdated</a:t>
            </a:r>
            <a:endParaRPr lang="fi-FI" u="sng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6097588" y="2415231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Recognition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for </a:t>
            </a:r>
            <a:r>
              <a:rPr lang="fi-FI" dirty="0" err="1"/>
              <a:t>wage</a:t>
            </a:r>
            <a:r>
              <a:rPr lang="fi-FI" dirty="0"/>
              <a:t> </a:t>
            </a:r>
            <a:r>
              <a:rPr lang="fi-FI" dirty="0" err="1"/>
              <a:t>differentials</a:t>
            </a:r>
            <a:r>
              <a:rPr lang="fi-FI" dirty="0"/>
              <a:t> .’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ability</a:t>
            </a:r>
            <a:r>
              <a:rPr lang="fi-FI" dirty="0"/>
              <a:t>,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i="1" dirty="0" err="1"/>
              <a:t>work</a:t>
            </a:r>
            <a:r>
              <a:rPr lang="fi-FI" dirty="0"/>
              <a:t>’.</a:t>
            </a:r>
          </a:p>
          <a:p>
            <a:r>
              <a:rPr lang="fi-FI" dirty="0"/>
              <a:t>Return to </a:t>
            </a:r>
            <a:r>
              <a:rPr lang="fi-FI" dirty="0" err="1"/>
              <a:t>formal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imposition</a:t>
            </a:r>
            <a:r>
              <a:rPr lang="fi-FI" dirty="0"/>
              <a:t> of </a:t>
            </a:r>
            <a:r>
              <a:rPr lang="fi-FI" dirty="0" err="1"/>
              <a:t>discipline</a:t>
            </a:r>
            <a:endParaRPr lang="fi-FI" dirty="0"/>
          </a:p>
          <a:p>
            <a:r>
              <a:rPr lang="fi-FI" dirty="0"/>
              <a:t>Return to </a:t>
            </a:r>
            <a:r>
              <a:rPr lang="fi-FI" dirty="0" err="1"/>
              <a:t>family</a:t>
            </a:r>
            <a:r>
              <a:rPr lang="fi-FI" dirty="0"/>
              <a:t> </a:t>
            </a:r>
            <a:r>
              <a:rPr lang="fi-FI" dirty="0" err="1"/>
              <a:t>values</a:t>
            </a:r>
            <a:r>
              <a:rPr lang="fi-FI" dirty="0"/>
              <a:t>. </a:t>
            </a:r>
            <a:r>
              <a:rPr lang="fi-FI" dirty="0" err="1"/>
              <a:t>Marriage</a:t>
            </a:r>
            <a:r>
              <a:rPr lang="fi-FI" dirty="0"/>
              <a:t> </a:t>
            </a:r>
            <a:r>
              <a:rPr lang="fi-FI" dirty="0" err="1"/>
              <a:t>again</a:t>
            </a:r>
            <a:r>
              <a:rPr lang="fi-FI" dirty="0"/>
              <a:t> </a:t>
            </a:r>
            <a:r>
              <a:rPr lang="fi-FI" dirty="0" err="1"/>
              <a:t>encountered</a:t>
            </a:r>
            <a:r>
              <a:rPr lang="fi-FI" dirty="0"/>
              <a:t>, </a:t>
            </a:r>
            <a:r>
              <a:rPr lang="fi-FI" dirty="0" err="1"/>
              <a:t>divorce</a:t>
            </a:r>
            <a:r>
              <a:rPr lang="fi-FI" dirty="0"/>
              <a:t> made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difficult</a:t>
            </a:r>
            <a:r>
              <a:rPr lang="fi-FI" dirty="0"/>
              <a:t> and </a:t>
            </a:r>
            <a:r>
              <a:rPr lang="fi-FI" dirty="0" err="1"/>
              <a:t>abortion</a:t>
            </a:r>
            <a:r>
              <a:rPr lang="fi-FI" dirty="0"/>
              <a:t> </a:t>
            </a:r>
            <a:r>
              <a:rPr lang="fi-FI" dirty="0" err="1"/>
              <a:t>declared</a:t>
            </a:r>
            <a:r>
              <a:rPr lang="fi-FI" dirty="0"/>
              <a:t> </a:t>
            </a:r>
            <a:r>
              <a:rPr lang="fi-FI" dirty="0" err="1"/>
              <a:t>illegal</a:t>
            </a:r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Stalinism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596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u="sng" dirty="0" err="1"/>
              <a:t>Law</a:t>
            </a:r>
            <a:r>
              <a:rPr lang="fi-FI" u="sng" dirty="0"/>
              <a:t> and </a:t>
            </a:r>
            <a:r>
              <a:rPr lang="fi-FI" u="sng" dirty="0" err="1"/>
              <a:t>order</a:t>
            </a:r>
            <a:r>
              <a:rPr lang="fi-FI" dirty="0"/>
              <a:t>: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communism</a:t>
            </a:r>
            <a:r>
              <a:rPr lang="fi-FI" dirty="0"/>
              <a:t>, </a:t>
            </a:r>
            <a:r>
              <a:rPr lang="fi-FI" dirty="0" err="1"/>
              <a:t>crime</a:t>
            </a:r>
            <a:r>
              <a:rPr lang="fi-FI" dirty="0"/>
              <a:t> </a:t>
            </a:r>
            <a:r>
              <a:rPr lang="fi-FI" dirty="0" err="1"/>
              <a:t>expected</a:t>
            </a:r>
            <a:r>
              <a:rPr lang="fi-FI" dirty="0"/>
              <a:t> ’to </a:t>
            </a:r>
            <a:r>
              <a:rPr lang="fi-FI" dirty="0" err="1"/>
              <a:t>wither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’</a:t>
            </a:r>
          </a:p>
          <a:p>
            <a:r>
              <a:rPr lang="fi-FI" u="sng" dirty="0" err="1"/>
              <a:t>Past</a:t>
            </a:r>
            <a:r>
              <a:rPr lang="fi-FI" dirty="0"/>
              <a:t> </a:t>
            </a:r>
            <a:r>
              <a:rPr lang="fi-FI" dirty="0" err="1"/>
              <a:t>history</a:t>
            </a:r>
            <a:r>
              <a:rPr lang="fi-FI" dirty="0"/>
              <a:t> </a:t>
            </a:r>
            <a:r>
              <a:rPr lang="fi-FI" dirty="0" err="1"/>
              <a:t>disregarded</a:t>
            </a:r>
            <a:r>
              <a:rPr lang="fi-FI" dirty="0"/>
              <a:t> and </a:t>
            </a:r>
            <a:r>
              <a:rPr lang="fi-FI" dirty="0" err="1"/>
              <a:t>heroes</a:t>
            </a:r>
            <a:r>
              <a:rPr lang="fi-FI" dirty="0"/>
              <a:t> </a:t>
            </a:r>
            <a:r>
              <a:rPr lang="fi-FI" dirty="0" err="1"/>
              <a:t>dishonoured</a:t>
            </a:r>
            <a:endParaRPr lang="fi-FI" dirty="0"/>
          </a:p>
          <a:p>
            <a:r>
              <a:rPr lang="fi-FI" dirty="0" err="1"/>
              <a:t>Campaign</a:t>
            </a:r>
            <a:r>
              <a:rPr lang="fi-FI" dirty="0"/>
              <a:t> </a:t>
            </a:r>
            <a:r>
              <a:rPr lang="fi-FI" dirty="0" err="1"/>
              <a:t>against</a:t>
            </a:r>
            <a:r>
              <a:rPr lang="fi-FI" dirty="0"/>
              <a:t> </a:t>
            </a:r>
            <a:r>
              <a:rPr lang="fi-FI" u="sng" dirty="0" err="1"/>
              <a:t>religion</a:t>
            </a:r>
            <a:r>
              <a:rPr lang="fi-FI" dirty="0"/>
              <a:t> and </a:t>
            </a:r>
            <a:r>
              <a:rPr lang="fi-FI" dirty="0" err="1"/>
              <a:t>atheism</a:t>
            </a:r>
            <a:r>
              <a:rPr lang="fi-FI" dirty="0"/>
              <a:t> </a:t>
            </a:r>
            <a:r>
              <a:rPr lang="fi-FI" dirty="0" err="1"/>
              <a:t>encouraged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/>
              <a:t>New </a:t>
            </a:r>
            <a:r>
              <a:rPr lang="fi-FI" dirty="0" err="1"/>
              <a:t>strict</a:t>
            </a:r>
            <a:r>
              <a:rPr lang="fi-FI" dirty="0"/>
              <a:t> </a:t>
            </a:r>
            <a:r>
              <a:rPr lang="fi-FI" dirty="0" err="1"/>
              <a:t>criminal</a:t>
            </a:r>
            <a:r>
              <a:rPr lang="fi-FI" dirty="0"/>
              <a:t> </a:t>
            </a:r>
            <a:r>
              <a:rPr lang="fi-FI" dirty="0" err="1"/>
              <a:t>code</a:t>
            </a:r>
            <a:r>
              <a:rPr lang="fi-FI" dirty="0"/>
              <a:t> </a:t>
            </a:r>
            <a:r>
              <a:rPr lang="fi-FI" dirty="0" err="1"/>
              <a:t>introduced</a:t>
            </a:r>
            <a:r>
              <a:rPr lang="fi-FI" dirty="0"/>
              <a:t> </a:t>
            </a:r>
          </a:p>
          <a:p>
            <a:endParaRPr lang="fi-FI" dirty="0"/>
          </a:p>
          <a:p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rehabilitation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great</a:t>
            </a:r>
            <a:r>
              <a:rPr lang="fi-FI" dirty="0"/>
              <a:t> </a:t>
            </a:r>
            <a:r>
              <a:rPr lang="fi-FI" dirty="0" err="1"/>
              <a:t>figures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past</a:t>
            </a:r>
            <a:endParaRPr lang="fi-FI" dirty="0"/>
          </a:p>
          <a:p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marginal</a:t>
            </a:r>
            <a:r>
              <a:rPr lang="fi-FI" dirty="0"/>
              <a:t> </a:t>
            </a:r>
            <a:r>
              <a:rPr lang="fi-FI" dirty="0" err="1"/>
              <a:t>increase</a:t>
            </a:r>
            <a:r>
              <a:rPr lang="fi-FI" dirty="0"/>
              <a:t> in </a:t>
            </a:r>
            <a:r>
              <a:rPr lang="fi-FI" dirty="0" err="1"/>
              <a:t>religious</a:t>
            </a:r>
            <a:r>
              <a:rPr lang="fi-FI" dirty="0"/>
              <a:t> </a:t>
            </a:r>
            <a:r>
              <a:rPr lang="fi-FI" dirty="0" err="1"/>
              <a:t>tolerance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39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u="sng" dirty="0" err="1"/>
              <a:t>Art</a:t>
            </a:r>
            <a:r>
              <a:rPr lang="fi-FI" u="sng" dirty="0"/>
              <a:t> and culture</a:t>
            </a:r>
            <a:r>
              <a:rPr lang="fi-FI" dirty="0"/>
              <a:t>: To </a:t>
            </a:r>
            <a:r>
              <a:rPr lang="fi-FI" dirty="0" err="1"/>
              <a:t>conform</a:t>
            </a:r>
            <a:r>
              <a:rPr lang="fi-FI" dirty="0"/>
              <a:t> to </a:t>
            </a:r>
            <a:r>
              <a:rPr lang="fi-FI" dirty="0" err="1"/>
              <a:t>communist</a:t>
            </a:r>
            <a:r>
              <a:rPr lang="fi-FI" dirty="0"/>
              <a:t> </a:t>
            </a:r>
            <a:r>
              <a:rPr lang="fi-FI" dirty="0" err="1"/>
              <a:t>principles</a:t>
            </a:r>
            <a:r>
              <a:rPr lang="fi-FI" dirty="0"/>
              <a:t>. </a:t>
            </a:r>
            <a:r>
              <a:rPr lang="fi-FI" dirty="0" err="1"/>
              <a:t>Intended</a:t>
            </a:r>
            <a:r>
              <a:rPr lang="fi-FI" dirty="0"/>
              <a:t> to </a:t>
            </a:r>
            <a:r>
              <a:rPr lang="fi-FI" dirty="0" err="1"/>
              <a:t>illustrate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achievements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proletariat</a:t>
            </a:r>
          </a:p>
          <a:p>
            <a:r>
              <a:rPr lang="fi-FI" u="sng" dirty="0" err="1"/>
              <a:t>Armed</a:t>
            </a:r>
            <a:r>
              <a:rPr lang="fi-FI" u="sng" dirty="0"/>
              <a:t> </a:t>
            </a:r>
            <a:r>
              <a:rPr lang="fi-FI" u="sng" dirty="0" err="1"/>
              <a:t>services</a:t>
            </a:r>
            <a:r>
              <a:rPr lang="fi-FI" dirty="0"/>
              <a:t>: Rank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wearing</a:t>
            </a:r>
            <a:r>
              <a:rPr lang="fi-FI" dirty="0"/>
              <a:t> of </a:t>
            </a:r>
            <a:r>
              <a:rPr lang="fi-FI" dirty="0" err="1"/>
              <a:t>insignia</a:t>
            </a:r>
            <a:r>
              <a:rPr lang="fi-FI" dirty="0"/>
              <a:t> </a:t>
            </a:r>
            <a:r>
              <a:rPr lang="fi-FI" dirty="0" err="1"/>
              <a:t>abolished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greater</a:t>
            </a:r>
            <a:r>
              <a:rPr lang="fi-FI" dirty="0"/>
              <a:t> </a:t>
            </a:r>
            <a:r>
              <a:rPr lang="fi-FI" dirty="0" err="1"/>
              <a:t>freedom</a:t>
            </a:r>
            <a:r>
              <a:rPr lang="fi-FI" dirty="0"/>
              <a:t> of </a:t>
            </a:r>
            <a:r>
              <a:rPr lang="fi-FI" dirty="0" err="1"/>
              <a:t>expression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still</a:t>
            </a:r>
            <a:r>
              <a:rPr lang="fi-FI" dirty="0"/>
              <a:t> </a:t>
            </a:r>
            <a:r>
              <a:rPr lang="fi-FI" dirty="0" err="1"/>
              <a:t>expected</a:t>
            </a:r>
            <a:r>
              <a:rPr lang="fi-FI" dirty="0"/>
              <a:t> to </a:t>
            </a:r>
            <a:r>
              <a:rPr lang="fi-FI" dirty="0" err="1"/>
              <a:t>extol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achievements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Five-Year</a:t>
            </a:r>
            <a:r>
              <a:rPr lang="fi-FI" dirty="0"/>
              <a:t> </a:t>
            </a:r>
            <a:r>
              <a:rPr lang="fi-FI" dirty="0" err="1"/>
              <a:t>Plans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qualities</a:t>
            </a:r>
            <a:r>
              <a:rPr lang="fi-FI" dirty="0"/>
              <a:t> of </a:t>
            </a:r>
            <a:r>
              <a:rPr lang="fi-FI" dirty="0" err="1"/>
              <a:t>Stalinism</a:t>
            </a:r>
            <a:endParaRPr lang="fi-FI" dirty="0"/>
          </a:p>
          <a:p>
            <a:r>
              <a:rPr lang="fi-FI" dirty="0"/>
              <a:t>Rank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wearing</a:t>
            </a:r>
            <a:r>
              <a:rPr lang="fi-FI" dirty="0"/>
              <a:t> of </a:t>
            </a:r>
            <a:r>
              <a:rPr lang="fi-FI" dirty="0" err="1"/>
              <a:t>insignia</a:t>
            </a:r>
            <a:r>
              <a:rPr lang="fi-FI" dirty="0"/>
              <a:t> </a:t>
            </a:r>
            <a:r>
              <a:rPr lang="fi-FI" dirty="0" err="1"/>
              <a:t>restored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34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196</Words>
  <Application>Microsoft Office PowerPoint</Application>
  <PresentationFormat>Laajakuva</PresentationFormat>
  <Paragraphs>20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Marxist-Leninism vs Stalinism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Marxist-Leninism vs Stalinism</dc:title>
  <dc:creator>Alanko Jukka</dc:creator>
  <cp:lastModifiedBy>Alanko Jukka</cp:lastModifiedBy>
  <cp:revision>11</cp:revision>
  <dcterms:created xsi:type="dcterms:W3CDTF">2016-10-28T10:18:39Z</dcterms:created>
  <dcterms:modified xsi:type="dcterms:W3CDTF">2017-05-18T11:14:07Z</dcterms:modified>
</cp:coreProperties>
</file>