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94" r:id="rId5"/>
    <p:sldId id="296" r:id="rId6"/>
    <p:sldId id="418" r:id="rId7"/>
    <p:sldId id="422" r:id="rId8"/>
    <p:sldId id="419" r:id="rId9"/>
    <p:sldId id="423" r:id="rId10"/>
    <p:sldId id="424" r:id="rId11"/>
    <p:sldId id="425" r:id="rId12"/>
  </p:sldIdLst>
  <p:sldSz cx="24382413" cy="13716000"/>
  <p:notesSz cx="6858000" cy="9144000"/>
  <p:defaultTextStyle>
    <a:defPPr>
      <a:defRPr lang="fi-FI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3D4"/>
    <a:srgbClr val="28482B"/>
    <a:srgbClr val="000000"/>
    <a:srgbClr val="A75042"/>
    <a:srgbClr val="CEF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8764D-9D6D-4E47-8B30-42C8EF6C955C}" v="17" dt="2025-08-14T11:38:57.577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Vaalea tyyli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6327" autoAdjust="0"/>
  </p:normalViewPr>
  <p:slideViewPr>
    <p:cSldViewPr snapToGrid="0" showGuides="1">
      <p:cViewPr varScale="1">
        <p:scale>
          <a:sx n="32" d="100"/>
          <a:sy n="32" d="100"/>
        </p:scale>
        <p:origin x="556" y="2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1.9.2025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666" y="9829800"/>
            <a:ext cx="20461422" cy="1643254"/>
          </a:xfrm>
        </p:spPr>
        <p:txBody>
          <a:bodyPr anchor="b"/>
          <a:lstStyle>
            <a:lvl1pPr algn="l">
              <a:defRPr sz="7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666" y="11611484"/>
            <a:ext cx="20461422" cy="998092"/>
          </a:xfrm>
        </p:spPr>
        <p:txBody>
          <a:bodyPr/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DCA1C57-9911-4377-BF89-4428ED51F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80562EB6-7F5B-4915-A40E-F7FCECC2DDF8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679467" y="3651250"/>
            <a:ext cx="9435734" cy="87026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5CF3B7EE-E5B4-4CA6-A179-48FB30EB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215CFA1B-C547-4577-B771-3C22DBF6DE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356429-3104-4F00-9F4F-3FC14377B490}" type="datetime1">
              <a:rPr lang="fi-FI" smtClean="0"/>
              <a:t>1.9.2025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F9CB36F5-CDFF-4603-A825-CB57ADAE24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0004B0FF-6C17-4DB4-AED2-0A715962A8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101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8622020D-8889-46EA-8225-3041EF1DCA1D}"/>
              </a:ext>
            </a:extLst>
          </p:cNvPr>
          <p:cNvGrpSpPr/>
          <p:nvPr userDrawn="1"/>
        </p:nvGrpSpPr>
        <p:grpSpPr>
          <a:xfrm>
            <a:off x="0" y="-18854"/>
            <a:ext cx="24382800" cy="13734854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A82724B-B94E-467B-87AF-0D5F12C5F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4FE49D-7B18-4557-AB1D-0C55EE1A1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46" y="5269582"/>
            <a:ext cx="21029831" cy="3073914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9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2446" y="8616099"/>
            <a:ext cx="21029831" cy="1894788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69B8-CB4F-4B4F-891E-3D4A5241DE51}" type="datetime1">
              <a:rPr lang="fi-FI" smtClean="0"/>
              <a:t>1.9.2025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8622020D-8889-46EA-8225-3041EF1DCA1D}"/>
              </a:ext>
            </a:extLst>
          </p:cNvPr>
          <p:cNvGrpSpPr/>
          <p:nvPr userDrawn="1"/>
        </p:nvGrpSpPr>
        <p:grpSpPr>
          <a:xfrm>
            <a:off x="0" y="-18854"/>
            <a:ext cx="24382800" cy="13734854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A82724B-B94E-467B-87AF-0D5F12C5F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4FE49D-7B18-4557-AB1D-0C55EE1A1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3120267B-A677-4444-88A5-26888B3B0CA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490" y="-20442"/>
            <a:ext cx="24387858" cy="13736441"/>
          </a:xfrm>
          <a:custGeom>
            <a:avLst/>
            <a:gdLst>
              <a:gd name="connsiteX0" fmla="*/ 0 w 24369680"/>
              <a:gd name="connsiteY0" fmla="*/ 0 h 13734854"/>
              <a:gd name="connsiteX1" fmla="*/ 24369680 w 24369680"/>
              <a:gd name="connsiteY1" fmla="*/ 0 h 13734854"/>
              <a:gd name="connsiteX2" fmla="*/ 24369680 w 24369680"/>
              <a:gd name="connsiteY2" fmla="*/ 13734854 h 13734854"/>
              <a:gd name="connsiteX3" fmla="*/ 0 w 24369680"/>
              <a:gd name="connsiteY3" fmla="*/ 13734854 h 13734854"/>
              <a:gd name="connsiteX4" fmla="*/ 0 w 24369680"/>
              <a:gd name="connsiteY4" fmla="*/ 0 h 13734854"/>
              <a:gd name="connsiteX0" fmla="*/ 15794 w 24385474"/>
              <a:gd name="connsiteY0" fmla="*/ 0 h 13734854"/>
              <a:gd name="connsiteX1" fmla="*/ 24385474 w 24385474"/>
              <a:gd name="connsiteY1" fmla="*/ 0 h 13734854"/>
              <a:gd name="connsiteX2" fmla="*/ 24385474 w 24385474"/>
              <a:gd name="connsiteY2" fmla="*/ 13734854 h 13734854"/>
              <a:gd name="connsiteX3" fmla="*/ 15794 w 24385474"/>
              <a:gd name="connsiteY3" fmla="*/ 13734854 h 13734854"/>
              <a:gd name="connsiteX4" fmla="*/ 0 w 24385474"/>
              <a:gd name="connsiteY4" fmla="*/ 1715679 h 13734854"/>
              <a:gd name="connsiteX5" fmla="*/ 15794 w 24385474"/>
              <a:gd name="connsiteY5" fmla="*/ 0 h 13734854"/>
              <a:gd name="connsiteX0" fmla="*/ 15794 w 24396569"/>
              <a:gd name="connsiteY0" fmla="*/ 0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6" fmla="*/ 15794 w 24396569"/>
              <a:gd name="connsiteY6" fmla="*/ 0 h 13734854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0" fmla="*/ 0 w 24396569"/>
              <a:gd name="connsiteY0" fmla="*/ 1715679 h 14561968"/>
              <a:gd name="connsiteX1" fmla="*/ 24385474 w 24396569"/>
              <a:gd name="connsiteY1" fmla="*/ 0 h 14561968"/>
              <a:gd name="connsiteX2" fmla="*/ 24396569 w 24396569"/>
              <a:gd name="connsiteY2" fmla="*/ 12019176 h 14561968"/>
              <a:gd name="connsiteX3" fmla="*/ 15794 w 24396569"/>
              <a:gd name="connsiteY3" fmla="*/ 13734854 h 14561968"/>
              <a:gd name="connsiteX4" fmla="*/ 0 w 24396569"/>
              <a:gd name="connsiteY4" fmla="*/ 1715679 h 14561968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15794 w 24396569"/>
              <a:gd name="connsiteY3" fmla="*/ 13734854 h 13734854"/>
              <a:gd name="connsiteX4" fmla="*/ 0 w 24396569"/>
              <a:gd name="connsiteY4" fmla="*/ 1715679 h 13734854"/>
              <a:gd name="connsiteX0" fmla="*/ 0 w 24388632"/>
              <a:gd name="connsiteY0" fmla="*/ 1709329 h 13734854"/>
              <a:gd name="connsiteX1" fmla="*/ 24377537 w 24388632"/>
              <a:gd name="connsiteY1" fmla="*/ 0 h 13734854"/>
              <a:gd name="connsiteX2" fmla="*/ 24388632 w 24388632"/>
              <a:gd name="connsiteY2" fmla="*/ 12019176 h 13734854"/>
              <a:gd name="connsiteX3" fmla="*/ 7857 w 24388632"/>
              <a:gd name="connsiteY3" fmla="*/ 13734854 h 13734854"/>
              <a:gd name="connsiteX4" fmla="*/ 0 w 24388632"/>
              <a:gd name="connsiteY4" fmla="*/ 1709329 h 13734854"/>
              <a:gd name="connsiteX0" fmla="*/ 0 w 24388632"/>
              <a:gd name="connsiteY0" fmla="*/ 1710916 h 13736441"/>
              <a:gd name="connsiteX1" fmla="*/ 24380711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632"/>
              <a:gd name="connsiteY0" fmla="*/ 1710916 h 13736441"/>
              <a:gd name="connsiteX1" fmla="*/ 24387062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127"/>
              <a:gd name="connsiteY0" fmla="*/ 1710916 h 13736441"/>
              <a:gd name="connsiteX1" fmla="*/ 24387062 w 24388127"/>
              <a:gd name="connsiteY1" fmla="*/ 0 h 13736441"/>
              <a:gd name="connsiteX2" fmla="*/ 24387044 w 24388127"/>
              <a:gd name="connsiteY2" fmla="*/ 12020763 h 13736441"/>
              <a:gd name="connsiteX3" fmla="*/ 7857 w 24388127"/>
              <a:gd name="connsiteY3" fmla="*/ 13736441 h 13736441"/>
              <a:gd name="connsiteX4" fmla="*/ 0 w 24388127"/>
              <a:gd name="connsiteY4" fmla="*/ 1710916 h 13736441"/>
              <a:gd name="connsiteX0" fmla="*/ 0 w 24387858"/>
              <a:gd name="connsiteY0" fmla="*/ 1710916 h 13736441"/>
              <a:gd name="connsiteX1" fmla="*/ 24387062 w 24387858"/>
              <a:gd name="connsiteY1" fmla="*/ 0 h 13736441"/>
              <a:gd name="connsiteX2" fmla="*/ 24383869 w 24387858"/>
              <a:gd name="connsiteY2" fmla="*/ 12022351 h 13736441"/>
              <a:gd name="connsiteX3" fmla="*/ 7857 w 24387858"/>
              <a:gd name="connsiteY3" fmla="*/ 13736441 h 13736441"/>
              <a:gd name="connsiteX4" fmla="*/ 0 w 24387858"/>
              <a:gd name="connsiteY4" fmla="*/ 1710916 h 1373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7858" h="13736441">
                <a:moveTo>
                  <a:pt x="0" y="1710916"/>
                </a:moveTo>
                <a:lnTo>
                  <a:pt x="24387062" y="0"/>
                </a:lnTo>
                <a:cubicBezTo>
                  <a:pt x="24390760" y="4006392"/>
                  <a:pt x="24380171" y="8015959"/>
                  <a:pt x="24383869" y="12022351"/>
                </a:cubicBezTo>
                <a:lnTo>
                  <a:pt x="7857" y="13736441"/>
                </a:lnTo>
                <a:cubicBezTo>
                  <a:pt x="2592" y="9730049"/>
                  <a:pt x="5265" y="5717308"/>
                  <a:pt x="0" y="171091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3C6CAD2-0D70-4B20-9702-7BC2BBD2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76800" y="867600"/>
            <a:ext cx="3790800" cy="3888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9074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8622020D-8889-46EA-8225-3041EF1DCA1D}"/>
              </a:ext>
            </a:extLst>
          </p:cNvPr>
          <p:cNvGrpSpPr/>
          <p:nvPr userDrawn="1"/>
        </p:nvGrpSpPr>
        <p:grpSpPr>
          <a:xfrm>
            <a:off x="0" y="-18854"/>
            <a:ext cx="24382800" cy="13734854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A82724B-B94E-467B-87AF-0D5F12C5F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4FE49D-7B18-4557-AB1D-0C55EE1A1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3120267B-A677-4444-88A5-26888B3B0CA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490" y="-20442"/>
            <a:ext cx="24387858" cy="13736441"/>
          </a:xfrm>
          <a:custGeom>
            <a:avLst/>
            <a:gdLst>
              <a:gd name="connsiteX0" fmla="*/ 0 w 24369680"/>
              <a:gd name="connsiteY0" fmla="*/ 0 h 13734854"/>
              <a:gd name="connsiteX1" fmla="*/ 24369680 w 24369680"/>
              <a:gd name="connsiteY1" fmla="*/ 0 h 13734854"/>
              <a:gd name="connsiteX2" fmla="*/ 24369680 w 24369680"/>
              <a:gd name="connsiteY2" fmla="*/ 13734854 h 13734854"/>
              <a:gd name="connsiteX3" fmla="*/ 0 w 24369680"/>
              <a:gd name="connsiteY3" fmla="*/ 13734854 h 13734854"/>
              <a:gd name="connsiteX4" fmla="*/ 0 w 24369680"/>
              <a:gd name="connsiteY4" fmla="*/ 0 h 13734854"/>
              <a:gd name="connsiteX0" fmla="*/ 15794 w 24385474"/>
              <a:gd name="connsiteY0" fmla="*/ 0 h 13734854"/>
              <a:gd name="connsiteX1" fmla="*/ 24385474 w 24385474"/>
              <a:gd name="connsiteY1" fmla="*/ 0 h 13734854"/>
              <a:gd name="connsiteX2" fmla="*/ 24385474 w 24385474"/>
              <a:gd name="connsiteY2" fmla="*/ 13734854 h 13734854"/>
              <a:gd name="connsiteX3" fmla="*/ 15794 w 24385474"/>
              <a:gd name="connsiteY3" fmla="*/ 13734854 h 13734854"/>
              <a:gd name="connsiteX4" fmla="*/ 0 w 24385474"/>
              <a:gd name="connsiteY4" fmla="*/ 1715679 h 13734854"/>
              <a:gd name="connsiteX5" fmla="*/ 15794 w 24385474"/>
              <a:gd name="connsiteY5" fmla="*/ 0 h 13734854"/>
              <a:gd name="connsiteX0" fmla="*/ 15794 w 24396569"/>
              <a:gd name="connsiteY0" fmla="*/ 0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6" fmla="*/ 15794 w 24396569"/>
              <a:gd name="connsiteY6" fmla="*/ 0 h 13734854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24385474 w 24396569"/>
              <a:gd name="connsiteY3" fmla="*/ 13734854 h 13734854"/>
              <a:gd name="connsiteX4" fmla="*/ 15794 w 24396569"/>
              <a:gd name="connsiteY4" fmla="*/ 13734854 h 13734854"/>
              <a:gd name="connsiteX5" fmla="*/ 0 w 24396569"/>
              <a:gd name="connsiteY5" fmla="*/ 1715679 h 13734854"/>
              <a:gd name="connsiteX0" fmla="*/ 0 w 24396569"/>
              <a:gd name="connsiteY0" fmla="*/ 1715679 h 14561968"/>
              <a:gd name="connsiteX1" fmla="*/ 24385474 w 24396569"/>
              <a:gd name="connsiteY1" fmla="*/ 0 h 14561968"/>
              <a:gd name="connsiteX2" fmla="*/ 24396569 w 24396569"/>
              <a:gd name="connsiteY2" fmla="*/ 12019176 h 14561968"/>
              <a:gd name="connsiteX3" fmla="*/ 15794 w 24396569"/>
              <a:gd name="connsiteY3" fmla="*/ 13734854 h 14561968"/>
              <a:gd name="connsiteX4" fmla="*/ 0 w 24396569"/>
              <a:gd name="connsiteY4" fmla="*/ 1715679 h 14561968"/>
              <a:gd name="connsiteX0" fmla="*/ 0 w 24396569"/>
              <a:gd name="connsiteY0" fmla="*/ 1715679 h 13734854"/>
              <a:gd name="connsiteX1" fmla="*/ 24385474 w 24396569"/>
              <a:gd name="connsiteY1" fmla="*/ 0 h 13734854"/>
              <a:gd name="connsiteX2" fmla="*/ 24396569 w 24396569"/>
              <a:gd name="connsiteY2" fmla="*/ 12019176 h 13734854"/>
              <a:gd name="connsiteX3" fmla="*/ 15794 w 24396569"/>
              <a:gd name="connsiteY3" fmla="*/ 13734854 h 13734854"/>
              <a:gd name="connsiteX4" fmla="*/ 0 w 24396569"/>
              <a:gd name="connsiteY4" fmla="*/ 1715679 h 13734854"/>
              <a:gd name="connsiteX0" fmla="*/ 0 w 24388632"/>
              <a:gd name="connsiteY0" fmla="*/ 1709329 h 13734854"/>
              <a:gd name="connsiteX1" fmla="*/ 24377537 w 24388632"/>
              <a:gd name="connsiteY1" fmla="*/ 0 h 13734854"/>
              <a:gd name="connsiteX2" fmla="*/ 24388632 w 24388632"/>
              <a:gd name="connsiteY2" fmla="*/ 12019176 h 13734854"/>
              <a:gd name="connsiteX3" fmla="*/ 7857 w 24388632"/>
              <a:gd name="connsiteY3" fmla="*/ 13734854 h 13734854"/>
              <a:gd name="connsiteX4" fmla="*/ 0 w 24388632"/>
              <a:gd name="connsiteY4" fmla="*/ 1709329 h 13734854"/>
              <a:gd name="connsiteX0" fmla="*/ 0 w 24388632"/>
              <a:gd name="connsiteY0" fmla="*/ 1710916 h 13736441"/>
              <a:gd name="connsiteX1" fmla="*/ 24380711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632"/>
              <a:gd name="connsiteY0" fmla="*/ 1710916 h 13736441"/>
              <a:gd name="connsiteX1" fmla="*/ 24387062 w 24388632"/>
              <a:gd name="connsiteY1" fmla="*/ 0 h 13736441"/>
              <a:gd name="connsiteX2" fmla="*/ 24388632 w 24388632"/>
              <a:gd name="connsiteY2" fmla="*/ 12020763 h 13736441"/>
              <a:gd name="connsiteX3" fmla="*/ 7857 w 24388632"/>
              <a:gd name="connsiteY3" fmla="*/ 13736441 h 13736441"/>
              <a:gd name="connsiteX4" fmla="*/ 0 w 24388632"/>
              <a:gd name="connsiteY4" fmla="*/ 1710916 h 13736441"/>
              <a:gd name="connsiteX0" fmla="*/ 0 w 24388127"/>
              <a:gd name="connsiteY0" fmla="*/ 1710916 h 13736441"/>
              <a:gd name="connsiteX1" fmla="*/ 24387062 w 24388127"/>
              <a:gd name="connsiteY1" fmla="*/ 0 h 13736441"/>
              <a:gd name="connsiteX2" fmla="*/ 24387044 w 24388127"/>
              <a:gd name="connsiteY2" fmla="*/ 12020763 h 13736441"/>
              <a:gd name="connsiteX3" fmla="*/ 7857 w 24388127"/>
              <a:gd name="connsiteY3" fmla="*/ 13736441 h 13736441"/>
              <a:gd name="connsiteX4" fmla="*/ 0 w 24388127"/>
              <a:gd name="connsiteY4" fmla="*/ 1710916 h 13736441"/>
              <a:gd name="connsiteX0" fmla="*/ 0 w 24387858"/>
              <a:gd name="connsiteY0" fmla="*/ 1710916 h 13736441"/>
              <a:gd name="connsiteX1" fmla="*/ 24387062 w 24387858"/>
              <a:gd name="connsiteY1" fmla="*/ 0 h 13736441"/>
              <a:gd name="connsiteX2" fmla="*/ 24383869 w 24387858"/>
              <a:gd name="connsiteY2" fmla="*/ 12022351 h 13736441"/>
              <a:gd name="connsiteX3" fmla="*/ 7857 w 24387858"/>
              <a:gd name="connsiteY3" fmla="*/ 13736441 h 13736441"/>
              <a:gd name="connsiteX4" fmla="*/ 0 w 24387858"/>
              <a:gd name="connsiteY4" fmla="*/ 1710916 h 1373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7858" h="13736441">
                <a:moveTo>
                  <a:pt x="0" y="1710916"/>
                </a:moveTo>
                <a:lnTo>
                  <a:pt x="24387062" y="0"/>
                </a:lnTo>
                <a:cubicBezTo>
                  <a:pt x="24390760" y="4006392"/>
                  <a:pt x="24380171" y="8015959"/>
                  <a:pt x="24383869" y="12022351"/>
                </a:cubicBezTo>
                <a:lnTo>
                  <a:pt x="7857" y="13736441"/>
                </a:lnTo>
                <a:cubicBezTo>
                  <a:pt x="2592" y="9730049"/>
                  <a:pt x="5265" y="5717308"/>
                  <a:pt x="0" y="171091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3C6CAD2-0D70-4B20-9702-7BC2BBD2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76800" y="867600"/>
            <a:ext cx="3790800" cy="3888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5478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5E97D42B-BB3B-4D70-B419-BFB83663D9C6}"/>
              </a:ext>
            </a:extLst>
          </p:cNvPr>
          <p:cNvGrpSpPr/>
          <p:nvPr userDrawn="1"/>
        </p:nvGrpSpPr>
        <p:grpSpPr>
          <a:xfrm>
            <a:off x="0" y="-18854"/>
            <a:ext cx="24382800" cy="13734854"/>
            <a:chOff x="0" y="-18854"/>
            <a:chExt cx="24382800" cy="1373485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947666D-7DCE-4F99-BFC4-68C27902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E29252F-1217-499A-AEEF-B10241DF0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A0BD-5408-4C6C-9A5C-10B4CA57242F}" type="datetime1">
              <a:rPr lang="fi-FI" smtClean="0"/>
              <a:t>1.9.2025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nega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5E97D42B-BB3B-4D70-B419-BFB83663D9C6}"/>
              </a:ext>
            </a:extLst>
          </p:cNvPr>
          <p:cNvGrpSpPr/>
          <p:nvPr userDrawn="1"/>
        </p:nvGrpSpPr>
        <p:grpSpPr>
          <a:xfrm>
            <a:off x="0" y="-18854"/>
            <a:ext cx="24382800" cy="13734854"/>
            <a:chOff x="0" y="-18854"/>
            <a:chExt cx="24382800" cy="1373485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947666D-7DCE-4F99-BFC4-68C27902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E29252F-1217-499A-AEEF-B10241DF0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A0BD-5408-4C6C-9A5C-10B4CA57242F}" type="datetime1">
              <a:rPr lang="fi-FI" smtClean="0"/>
              <a:t>1.9.2025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32260EC-5763-454B-86A4-9A6ED4E7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76506" y="867155"/>
            <a:ext cx="3791720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31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0A3A-D064-40E9-B3C2-27D20437E4B9}" type="datetime1">
              <a:rPr lang="fi-FI" smtClean="0"/>
              <a:t>1.9.2025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 descr="Nainen kävelee laiturilla">
            <a:extLst>
              <a:ext uri="{FF2B5EF4-FFF2-40B4-BE49-F238E27FC236}">
                <a16:creationId xmlns:a16="http://schemas.microsoft.com/office/drawing/2014/main" id="{6E5FA1D4-2C32-4240-9B55-00EBF83580F6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24382800" cy="9916998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87" y="4524866"/>
            <a:ext cx="24382800" cy="2500108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690" y="9340273"/>
            <a:ext cx="18079997" cy="1643254"/>
          </a:xfrm>
        </p:spPr>
        <p:txBody>
          <a:bodyPr anchor="b"/>
          <a:lstStyle>
            <a:lvl1pPr algn="r">
              <a:defRPr sz="9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2690" y="11048069"/>
            <a:ext cx="18079997" cy="998092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6363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Lope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" y="4524869"/>
            <a:ext cx="24382800" cy="2500108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690" y="9340273"/>
            <a:ext cx="18079997" cy="1643254"/>
          </a:xfrm>
        </p:spPr>
        <p:txBody>
          <a:bodyPr anchor="b"/>
          <a:lstStyle>
            <a:lvl1pPr algn="r">
              <a:defRPr sz="9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2690" y="11048069"/>
            <a:ext cx="18079997" cy="998092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1610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690" y="9340273"/>
            <a:ext cx="18079997" cy="1643254"/>
          </a:xfrm>
        </p:spPr>
        <p:txBody>
          <a:bodyPr anchor="b"/>
          <a:lstStyle>
            <a:lvl1pPr algn="r"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2690" y="11048069"/>
            <a:ext cx="18079997" cy="998092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536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97B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666" y="9829800"/>
            <a:ext cx="20461422" cy="1643254"/>
          </a:xfrm>
        </p:spPr>
        <p:txBody>
          <a:bodyPr anchor="b"/>
          <a:lstStyle>
            <a:lvl1pPr algn="l">
              <a:defRPr sz="7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666" y="11611484"/>
            <a:ext cx="20461422" cy="998092"/>
          </a:xfrm>
        </p:spPr>
        <p:txBody>
          <a:bodyPr/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  <a:solidFill>
            <a:schemeClr val="tx1"/>
          </a:solidFill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958975" y="9864725"/>
            <a:ext cx="20462875" cy="1746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565632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Lope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690" y="9340273"/>
            <a:ext cx="18079997" cy="1643254"/>
          </a:xfrm>
        </p:spPr>
        <p:txBody>
          <a:bodyPr anchor="b"/>
          <a:lstStyle>
            <a:lvl1pPr algn="r"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2690" y="11048069"/>
            <a:ext cx="18079997" cy="998092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375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284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690" y="9340273"/>
            <a:ext cx="18079997" cy="1643254"/>
          </a:xfrm>
        </p:spPr>
        <p:txBody>
          <a:bodyPr anchor="b"/>
          <a:lstStyle>
            <a:lvl1pPr algn="r"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2690" y="11048069"/>
            <a:ext cx="18079997" cy="998092"/>
          </a:xfrm>
        </p:spPr>
        <p:txBody>
          <a:bodyPr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374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uva 25" descr="Perhokalasta joella">
            <a:extLst>
              <a:ext uri="{FF2B5EF4-FFF2-40B4-BE49-F238E27FC236}">
                <a16:creationId xmlns:a16="http://schemas.microsoft.com/office/drawing/2014/main" id="{A95772C7-77B4-444C-BFCE-65A0D2458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2800" cy="9975273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666" y="9829800"/>
            <a:ext cx="20461422" cy="1643254"/>
          </a:xfrm>
        </p:spPr>
        <p:txBody>
          <a:bodyPr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666" y="11611484"/>
            <a:ext cx="20461422" cy="998092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252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A750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666" y="9829800"/>
            <a:ext cx="20461422" cy="1643254"/>
          </a:xfrm>
        </p:spPr>
        <p:txBody>
          <a:bodyPr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666" y="11611484"/>
            <a:ext cx="20461422" cy="998092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4878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FD4BC64C-DA58-4905-8D24-27C383396B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" y="-23446"/>
            <a:ext cx="24342318" cy="13692554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B56F663B-DE9D-4846-B92B-815F67F2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8107054"/>
            <a:ext cx="24382800" cy="5616897"/>
          </a:xfrm>
          <a:custGeom>
            <a:avLst/>
            <a:gdLst>
              <a:gd name="T0" fmla="*/ 0 w 67733"/>
              <a:gd name="T1" fmla="*/ 4768 h 15585"/>
              <a:gd name="T2" fmla="*/ 0 w 67733"/>
              <a:gd name="T3" fmla="*/ 4774 h 15585"/>
              <a:gd name="T4" fmla="*/ 0 w 67733"/>
              <a:gd name="T5" fmla="*/ 4774 h 15585"/>
              <a:gd name="T6" fmla="*/ 0 w 67733"/>
              <a:gd name="T7" fmla="*/ 15585 h 15585"/>
              <a:gd name="T8" fmla="*/ 67733 w 67733"/>
              <a:gd name="T9" fmla="*/ 15585 h 15585"/>
              <a:gd name="T10" fmla="*/ 67733 w 67733"/>
              <a:gd name="T11" fmla="*/ 0 h 15585"/>
              <a:gd name="T12" fmla="*/ 0 w 67733"/>
              <a:gd name="T13" fmla="*/ 4768 h 15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733" h="15585">
                <a:moveTo>
                  <a:pt x="0" y="4768"/>
                </a:moveTo>
                <a:lnTo>
                  <a:pt x="0" y="4774"/>
                </a:lnTo>
                <a:lnTo>
                  <a:pt x="0" y="4774"/>
                </a:lnTo>
                <a:lnTo>
                  <a:pt x="0" y="15585"/>
                </a:lnTo>
                <a:lnTo>
                  <a:pt x="67733" y="15585"/>
                </a:lnTo>
                <a:cubicBezTo>
                  <a:pt x="67733" y="10379"/>
                  <a:pt x="67733" y="5195"/>
                  <a:pt x="67733" y="0"/>
                </a:cubicBezTo>
                <a:lnTo>
                  <a:pt x="0" y="4768"/>
                </a:lnTo>
                <a:close/>
              </a:path>
            </a:pathLst>
          </a:custGeom>
          <a:solidFill>
            <a:srgbClr val="284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05BE846-A9E8-4F94-B6C9-47D9A241C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18854"/>
            <a:ext cx="24382800" cy="1714898"/>
          </a:xfrm>
          <a:custGeom>
            <a:avLst/>
            <a:gdLst>
              <a:gd name="T0" fmla="*/ 0 w 67725"/>
              <a:gd name="T1" fmla="*/ 0 h 4767"/>
              <a:gd name="T2" fmla="*/ 0 w 67725"/>
              <a:gd name="T3" fmla="*/ 4767 h 4767"/>
              <a:gd name="T4" fmla="*/ 67725 w 67725"/>
              <a:gd name="T5" fmla="*/ 24 h 4767"/>
              <a:gd name="T6" fmla="*/ 67725 w 67725"/>
              <a:gd name="T7" fmla="*/ 18 h 4767"/>
              <a:gd name="T8" fmla="*/ 0 w 67725"/>
              <a:gd name="T9" fmla="*/ 0 h 4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725" h="4767">
                <a:moveTo>
                  <a:pt x="0" y="0"/>
                </a:moveTo>
                <a:lnTo>
                  <a:pt x="0" y="4767"/>
                </a:lnTo>
                <a:lnTo>
                  <a:pt x="67725" y="24"/>
                </a:lnTo>
                <a:lnTo>
                  <a:pt x="67725" y="18"/>
                </a:lnTo>
                <a:lnTo>
                  <a:pt x="0" y="0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666" y="9829800"/>
            <a:ext cx="20461422" cy="1643254"/>
          </a:xfrm>
        </p:spPr>
        <p:txBody>
          <a:bodyPr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666" y="11611484"/>
            <a:ext cx="20461422" cy="998092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E0ED3212-0E12-462B-9F9E-0F9AFCEB7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4524866"/>
            <a:ext cx="24382800" cy="2500108"/>
            <a:chOff x="14288" y="1179513"/>
            <a:chExt cx="24353837" cy="2497138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21A8E0B-C6F0-48F4-9E53-4DAE17B05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88" y="1223963"/>
              <a:ext cx="3727450" cy="2406650"/>
            </a:xfrm>
            <a:custGeom>
              <a:avLst/>
              <a:gdLst>
                <a:gd name="T0" fmla="*/ 6722 w 10366"/>
                <a:gd name="T1" fmla="*/ 0 h 6678"/>
                <a:gd name="T2" fmla="*/ 3329 w 10366"/>
                <a:gd name="T3" fmla="*/ 2477 h 6678"/>
                <a:gd name="T4" fmla="*/ 3724 w 10366"/>
                <a:gd name="T5" fmla="*/ 0 h 6678"/>
                <a:gd name="T6" fmla="*/ 771 w 10366"/>
                <a:gd name="T7" fmla="*/ 0 h 6678"/>
                <a:gd name="T8" fmla="*/ 0 w 10366"/>
                <a:gd name="T9" fmla="*/ 4858 h 6678"/>
                <a:gd name="T10" fmla="*/ 0 w 10366"/>
                <a:gd name="T11" fmla="*/ 6678 h 6678"/>
                <a:gd name="T12" fmla="*/ 2665 w 10366"/>
                <a:gd name="T13" fmla="*/ 6678 h 6678"/>
                <a:gd name="T14" fmla="*/ 3113 w 10366"/>
                <a:gd name="T15" fmla="*/ 3868 h 6678"/>
                <a:gd name="T16" fmla="*/ 5627 w 10366"/>
                <a:gd name="T17" fmla="*/ 6678 h 6678"/>
                <a:gd name="T18" fmla="*/ 9406 w 10366"/>
                <a:gd name="T19" fmla="*/ 6678 h 6678"/>
                <a:gd name="T20" fmla="*/ 6120 w 10366"/>
                <a:gd name="T21" fmla="*/ 3105 h 6678"/>
                <a:gd name="T22" fmla="*/ 10366 w 10366"/>
                <a:gd name="T23" fmla="*/ 0 h 6678"/>
                <a:gd name="T24" fmla="*/ 6722 w 10366"/>
                <a:gd name="T25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66" h="6678">
                  <a:moveTo>
                    <a:pt x="6722" y="0"/>
                  </a:moveTo>
                  <a:lnTo>
                    <a:pt x="3329" y="2477"/>
                  </a:lnTo>
                  <a:lnTo>
                    <a:pt x="3724" y="0"/>
                  </a:lnTo>
                  <a:lnTo>
                    <a:pt x="771" y="0"/>
                  </a:lnTo>
                  <a:lnTo>
                    <a:pt x="0" y="4858"/>
                  </a:lnTo>
                  <a:lnTo>
                    <a:pt x="0" y="6678"/>
                  </a:lnTo>
                  <a:lnTo>
                    <a:pt x="2665" y="6678"/>
                  </a:lnTo>
                  <a:lnTo>
                    <a:pt x="3113" y="3868"/>
                  </a:lnTo>
                  <a:lnTo>
                    <a:pt x="5627" y="6678"/>
                  </a:lnTo>
                  <a:lnTo>
                    <a:pt x="9406" y="6678"/>
                  </a:lnTo>
                  <a:lnTo>
                    <a:pt x="6120" y="3105"/>
                  </a:lnTo>
                  <a:lnTo>
                    <a:pt x="10366" y="0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F976DE6-DF60-436D-8406-2AED6DDC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24213" y="1179513"/>
              <a:ext cx="3714750" cy="2497138"/>
            </a:xfrm>
            <a:custGeom>
              <a:avLst/>
              <a:gdLst>
                <a:gd name="T0" fmla="*/ 0 w 10332"/>
                <a:gd name="T1" fmla="*/ 3914 h 6930"/>
                <a:gd name="T2" fmla="*/ 45 w 10332"/>
                <a:gd name="T3" fmla="*/ 3222 h 6930"/>
                <a:gd name="T4" fmla="*/ 5242 w 10332"/>
                <a:gd name="T5" fmla="*/ 0 h 6930"/>
                <a:gd name="T6" fmla="*/ 5664 w 10332"/>
                <a:gd name="T7" fmla="*/ 0 h 6930"/>
                <a:gd name="T8" fmla="*/ 10332 w 10332"/>
                <a:gd name="T9" fmla="*/ 2962 h 6930"/>
                <a:gd name="T10" fmla="*/ 10269 w 10332"/>
                <a:gd name="T11" fmla="*/ 3689 h 6930"/>
                <a:gd name="T12" fmla="*/ 5081 w 10332"/>
                <a:gd name="T13" fmla="*/ 6930 h 6930"/>
                <a:gd name="T14" fmla="*/ 4650 w 10332"/>
                <a:gd name="T15" fmla="*/ 6930 h 6930"/>
                <a:gd name="T16" fmla="*/ 0 w 10332"/>
                <a:gd name="T17" fmla="*/ 3914 h 6930"/>
                <a:gd name="T18" fmla="*/ 5296 w 10332"/>
                <a:gd name="T19" fmla="*/ 1975 h 6930"/>
                <a:gd name="T20" fmla="*/ 3088 w 10332"/>
                <a:gd name="T21" fmla="*/ 3348 h 6930"/>
                <a:gd name="T22" fmla="*/ 3070 w 10332"/>
                <a:gd name="T23" fmla="*/ 3644 h 6930"/>
                <a:gd name="T24" fmla="*/ 5018 w 10332"/>
                <a:gd name="T25" fmla="*/ 4937 h 6930"/>
                <a:gd name="T26" fmla="*/ 7235 w 10332"/>
                <a:gd name="T27" fmla="*/ 3546 h 6930"/>
                <a:gd name="T28" fmla="*/ 7262 w 10332"/>
                <a:gd name="T29" fmla="*/ 3214 h 6930"/>
                <a:gd name="T30" fmla="*/ 5296 w 10332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2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2" y="1670"/>
                    <a:pt x="10332" y="2962"/>
                  </a:cubicBezTo>
                  <a:cubicBezTo>
                    <a:pt x="10332" y="3196"/>
                    <a:pt x="10305" y="3465"/>
                    <a:pt x="10269" y="3689"/>
                  </a:cubicBezTo>
                  <a:cubicBezTo>
                    <a:pt x="10053" y="5018"/>
                    <a:pt x="9335" y="6930"/>
                    <a:pt x="5081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9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8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A2C1F8-6EAF-4BEC-BE34-4343D7126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025" y="1223963"/>
              <a:ext cx="3692525" cy="2446338"/>
            </a:xfrm>
            <a:custGeom>
              <a:avLst/>
              <a:gdLst>
                <a:gd name="T0" fmla="*/ 700 w 10268"/>
                <a:gd name="T1" fmla="*/ 0 h 6786"/>
                <a:gd name="T2" fmla="*/ 3662 w 10268"/>
                <a:gd name="T3" fmla="*/ 0 h 6786"/>
                <a:gd name="T4" fmla="*/ 3213 w 10268"/>
                <a:gd name="T5" fmla="*/ 2818 h 6786"/>
                <a:gd name="T6" fmla="*/ 4847 w 10268"/>
                <a:gd name="T7" fmla="*/ 4506 h 6786"/>
                <a:gd name="T8" fmla="*/ 4865 w 10268"/>
                <a:gd name="T9" fmla="*/ 4506 h 6786"/>
                <a:gd name="T10" fmla="*/ 6857 w 10268"/>
                <a:gd name="T11" fmla="*/ 2836 h 6786"/>
                <a:gd name="T12" fmla="*/ 7306 w 10268"/>
                <a:gd name="T13" fmla="*/ 0 h 6786"/>
                <a:gd name="T14" fmla="*/ 10268 w 10268"/>
                <a:gd name="T15" fmla="*/ 0 h 6786"/>
                <a:gd name="T16" fmla="*/ 9802 w 10268"/>
                <a:gd name="T17" fmla="*/ 2989 h 6786"/>
                <a:gd name="T18" fmla="*/ 5017 w 10268"/>
                <a:gd name="T19" fmla="*/ 6786 h 6786"/>
                <a:gd name="T20" fmla="*/ 4622 w 10268"/>
                <a:gd name="T21" fmla="*/ 6786 h 6786"/>
                <a:gd name="T22" fmla="*/ 224 w 10268"/>
                <a:gd name="T23" fmla="*/ 2971 h 6786"/>
                <a:gd name="T24" fmla="*/ 700 w 10268"/>
                <a:gd name="T25" fmla="*/ 0 h 6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68" h="6786">
                  <a:moveTo>
                    <a:pt x="700" y="0"/>
                  </a:moveTo>
                  <a:lnTo>
                    <a:pt x="3662" y="0"/>
                  </a:lnTo>
                  <a:lnTo>
                    <a:pt x="3213" y="2818"/>
                  </a:lnTo>
                  <a:cubicBezTo>
                    <a:pt x="3079" y="3644"/>
                    <a:pt x="3312" y="4506"/>
                    <a:pt x="4847" y="4506"/>
                  </a:cubicBezTo>
                  <a:lnTo>
                    <a:pt x="4865" y="4506"/>
                  </a:lnTo>
                  <a:cubicBezTo>
                    <a:pt x="6319" y="4506"/>
                    <a:pt x="6732" y="3644"/>
                    <a:pt x="6857" y="2836"/>
                  </a:cubicBezTo>
                  <a:lnTo>
                    <a:pt x="7306" y="0"/>
                  </a:lnTo>
                  <a:lnTo>
                    <a:pt x="10268" y="0"/>
                  </a:lnTo>
                  <a:lnTo>
                    <a:pt x="9802" y="2989"/>
                  </a:lnTo>
                  <a:cubicBezTo>
                    <a:pt x="9568" y="4443"/>
                    <a:pt x="8895" y="6786"/>
                    <a:pt x="5017" y="6786"/>
                  </a:cubicBezTo>
                  <a:lnTo>
                    <a:pt x="4622" y="6786"/>
                  </a:lnTo>
                  <a:cubicBezTo>
                    <a:pt x="377" y="6786"/>
                    <a:pt x="0" y="4398"/>
                    <a:pt x="224" y="2971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C02F9C-E6FC-40B6-85EC-1FD0A88E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7388" y="1223963"/>
              <a:ext cx="3679825" cy="2406650"/>
            </a:xfrm>
            <a:custGeom>
              <a:avLst/>
              <a:gdLst>
                <a:gd name="T0" fmla="*/ 6337 w 10233"/>
                <a:gd name="T1" fmla="*/ 6678 h 6678"/>
                <a:gd name="T2" fmla="*/ 2217 w 10233"/>
                <a:gd name="T3" fmla="*/ 6678 h 6678"/>
                <a:gd name="T4" fmla="*/ 0 w 10233"/>
                <a:gd name="T5" fmla="*/ 0 h 6678"/>
                <a:gd name="T6" fmla="*/ 3267 w 10233"/>
                <a:gd name="T7" fmla="*/ 0 h 6678"/>
                <a:gd name="T8" fmla="*/ 4613 w 10233"/>
                <a:gd name="T9" fmla="*/ 4380 h 6678"/>
                <a:gd name="T10" fmla="*/ 7109 w 10233"/>
                <a:gd name="T11" fmla="*/ 0 h 6678"/>
                <a:gd name="T12" fmla="*/ 10233 w 10233"/>
                <a:gd name="T13" fmla="*/ 0 h 6678"/>
                <a:gd name="T14" fmla="*/ 6337 w 10233"/>
                <a:gd name="T15" fmla="*/ 6678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3" h="6678">
                  <a:moveTo>
                    <a:pt x="6337" y="6678"/>
                  </a:moveTo>
                  <a:lnTo>
                    <a:pt x="2217" y="6678"/>
                  </a:lnTo>
                  <a:lnTo>
                    <a:pt x="0" y="0"/>
                  </a:lnTo>
                  <a:lnTo>
                    <a:pt x="3267" y="0"/>
                  </a:lnTo>
                  <a:lnTo>
                    <a:pt x="4613" y="4380"/>
                  </a:lnTo>
                  <a:lnTo>
                    <a:pt x="7109" y="0"/>
                  </a:lnTo>
                  <a:lnTo>
                    <a:pt x="10233" y="0"/>
                  </a:lnTo>
                  <a:lnTo>
                    <a:pt x="6337" y="667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3CF111C-678D-4D1E-AC5E-9D785B047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219238" y="1179513"/>
              <a:ext cx="3714750" cy="2497138"/>
            </a:xfrm>
            <a:custGeom>
              <a:avLst/>
              <a:gdLst>
                <a:gd name="T0" fmla="*/ 0 w 10331"/>
                <a:gd name="T1" fmla="*/ 3914 h 6930"/>
                <a:gd name="T2" fmla="*/ 45 w 10331"/>
                <a:gd name="T3" fmla="*/ 3222 h 6930"/>
                <a:gd name="T4" fmla="*/ 5242 w 10331"/>
                <a:gd name="T5" fmla="*/ 0 h 6930"/>
                <a:gd name="T6" fmla="*/ 5664 w 10331"/>
                <a:gd name="T7" fmla="*/ 0 h 6930"/>
                <a:gd name="T8" fmla="*/ 10331 w 10331"/>
                <a:gd name="T9" fmla="*/ 2962 h 6930"/>
                <a:gd name="T10" fmla="*/ 10269 w 10331"/>
                <a:gd name="T11" fmla="*/ 3689 h 6930"/>
                <a:gd name="T12" fmla="*/ 5080 w 10331"/>
                <a:gd name="T13" fmla="*/ 6930 h 6930"/>
                <a:gd name="T14" fmla="*/ 4650 w 10331"/>
                <a:gd name="T15" fmla="*/ 6930 h 6930"/>
                <a:gd name="T16" fmla="*/ 0 w 10331"/>
                <a:gd name="T17" fmla="*/ 3914 h 6930"/>
                <a:gd name="T18" fmla="*/ 5296 w 10331"/>
                <a:gd name="T19" fmla="*/ 1975 h 6930"/>
                <a:gd name="T20" fmla="*/ 3088 w 10331"/>
                <a:gd name="T21" fmla="*/ 3348 h 6930"/>
                <a:gd name="T22" fmla="*/ 3070 w 10331"/>
                <a:gd name="T23" fmla="*/ 3644 h 6930"/>
                <a:gd name="T24" fmla="*/ 5017 w 10331"/>
                <a:gd name="T25" fmla="*/ 4937 h 6930"/>
                <a:gd name="T26" fmla="*/ 7235 w 10331"/>
                <a:gd name="T27" fmla="*/ 3546 h 6930"/>
                <a:gd name="T28" fmla="*/ 7262 w 10331"/>
                <a:gd name="T29" fmla="*/ 3214 h 6930"/>
                <a:gd name="T30" fmla="*/ 5296 w 10331"/>
                <a:gd name="T31" fmla="*/ 1975 h 6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1" h="6930">
                  <a:moveTo>
                    <a:pt x="0" y="3914"/>
                  </a:moveTo>
                  <a:cubicBezTo>
                    <a:pt x="0" y="3734"/>
                    <a:pt x="9" y="3483"/>
                    <a:pt x="45" y="3222"/>
                  </a:cubicBezTo>
                  <a:cubicBezTo>
                    <a:pt x="233" y="1876"/>
                    <a:pt x="1023" y="0"/>
                    <a:pt x="5242" y="0"/>
                  </a:cubicBezTo>
                  <a:lnTo>
                    <a:pt x="5664" y="0"/>
                  </a:lnTo>
                  <a:cubicBezTo>
                    <a:pt x="9613" y="0"/>
                    <a:pt x="10331" y="1670"/>
                    <a:pt x="10331" y="2962"/>
                  </a:cubicBezTo>
                  <a:cubicBezTo>
                    <a:pt x="10331" y="3196"/>
                    <a:pt x="10304" y="3465"/>
                    <a:pt x="10269" y="3689"/>
                  </a:cubicBezTo>
                  <a:cubicBezTo>
                    <a:pt x="10053" y="5018"/>
                    <a:pt x="9335" y="6930"/>
                    <a:pt x="5080" y="6930"/>
                  </a:cubicBezTo>
                  <a:lnTo>
                    <a:pt x="4650" y="6930"/>
                  </a:lnTo>
                  <a:cubicBezTo>
                    <a:pt x="781" y="6930"/>
                    <a:pt x="0" y="5251"/>
                    <a:pt x="0" y="3914"/>
                  </a:cubicBezTo>
                  <a:close/>
                  <a:moveTo>
                    <a:pt x="5296" y="1975"/>
                  </a:moveTo>
                  <a:cubicBezTo>
                    <a:pt x="3644" y="1975"/>
                    <a:pt x="3168" y="2711"/>
                    <a:pt x="3088" y="3348"/>
                  </a:cubicBezTo>
                  <a:cubicBezTo>
                    <a:pt x="3079" y="3420"/>
                    <a:pt x="3070" y="3519"/>
                    <a:pt x="3070" y="3644"/>
                  </a:cubicBezTo>
                  <a:cubicBezTo>
                    <a:pt x="3070" y="4255"/>
                    <a:pt x="3510" y="4937"/>
                    <a:pt x="5017" y="4937"/>
                  </a:cubicBezTo>
                  <a:cubicBezTo>
                    <a:pt x="6651" y="4937"/>
                    <a:pt x="7136" y="4210"/>
                    <a:pt x="7235" y="3546"/>
                  </a:cubicBezTo>
                  <a:cubicBezTo>
                    <a:pt x="7253" y="3420"/>
                    <a:pt x="7262" y="3321"/>
                    <a:pt x="7262" y="3214"/>
                  </a:cubicBezTo>
                  <a:cubicBezTo>
                    <a:pt x="7262" y="2603"/>
                    <a:pt x="6813" y="1975"/>
                    <a:pt x="5296" y="197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6A25D9D-A80B-4426-82D4-16011802C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49863" y="1223963"/>
              <a:ext cx="2801938" cy="2406650"/>
            </a:xfrm>
            <a:custGeom>
              <a:avLst/>
              <a:gdLst>
                <a:gd name="T0" fmla="*/ 4013 w 7792"/>
                <a:gd name="T1" fmla="*/ 0 h 6678"/>
                <a:gd name="T2" fmla="*/ 3295 w 7792"/>
                <a:gd name="T3" fmla="*/ 4506 h 6678"/>
                <a:gd name="T4" fmla="*/ 7792 w 7792"/>
                <a:gd name="T5" fmla="*/ 4506 h 6678"/>
                <a:gd name="T6" fmla="*/ 7451 w 7792"/>
                <a:gd name="T7" fmla="*/ 6678 h 6678"/>
                <a:gd name="T8" fmla="*/ 0 w 7792"/>
                <a:gd name="T9" fmla="*/ 6678 h 6678"/>
                <a:gd name="T10" fmla="*/ 1060 w 7792"/>
                <a:gd name="T11" fmla="*/ 0 h 6678"/>
                <a:gd name="T12" fmla="*/ 4013 w 7792"/>
                <a:gd name="T13" fmla="*/ 0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92" h="6678">
                  <a:moveTo>
                    <a:pt x="4013" y="0"/>
                  </a:moveTo>
                  <a:lnTo>
                    <a:pt x="3295" y="4506"/>
                  </a:lnTo>
                  <a:lnTo>
                    <a:pt x="7792" y="4506"/>
                  </a:lnTo>
                  <a:lnTo>
                    <a:pt x="7451" y="6678"/>
                  </a:lnTo>
                  <a:lnTo>
                    <a:pt x="0" y="6678"/>
                  </a:lnTo>
                  <a:lnTo>
                    <a:pt x="1060" y="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F0A95AA-4771-4B49-8D0E-8E69C2FE8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723225" y="1223963"/>
              <a:ext cx="3644900" cy="2406650"/>
            </a:xfrm>
            <a:custGeom>
              <a:avLst/>
              <a:gdLst>
                <a:gd name="T0" fmla="*/ 4111 w 10140"/>
                <a:gd name="T1" fmla="*/ 0 h 6678"/>
                <a:gd name="T2" fmla="*/ 0 w 10140"/>
                <a:gd name="T3" fmla="*/ 6678 h 6678"/>
                <a:gd name="T4" fmla="*/ 2989 w 10140"/>
                <a:gd name="T5" fmla="*/ 6678 h 6678"/>
                <a:gd name="T6" fmla="*/ 3528 w 10140"/>
                <a:gd name="T7" fmla="*/ 5753 h 6678"/>
                <a:gd name="T8" fmla="*/ 7001 w 10140"/>
                <a:gd name="T9" fmla="*/ 5753 h 6678"/>
                <a:gd name="T10" fmla="*/ 7289 w 10140"/>
                <a:gd name="T11" fmla="*/ 6678 h 6678"/>
                <a:gd name="T12" fmla="*/ 10140 w 10140"/>
                <a:gd name="T13" fmla="*/ 6678 h 6678"/>
                <a:gd name="T14" fmla="*/ 10140 w 10140"/>
                <a:gd name="T15" fmla="*/ 5570 h 6678"/>
                <a:gd name="T16" fmla="*/ 8186 w 10140"/>
                <a:gd name="T17" fmla="*/ 0 h 6678"/>
                <a:gd name="T18" fmla="*/ 4111 w 10140"/>
                <a:gd name="T19" fmla="*/ 0 h 6678"/>
                <a:gd name="T20" fmla="*/ 5808 w 10140"/>
                <a:gd name="T21" fmla="*/ 1849 h 6678"/>
                <a:gd name="T22" fmla="*/ 6445 w 10140"/>
                <a:gd name="T23" fmla="*/ 3913 h 6678"/>
                <a:gd name="T24" fmla="*/ 4596 w 10140"/>
                <a:gd name="T25" fmla="*/ 3913 h 6678"/>
                <a:gd name="T26" fmla="*/ 5808 w 10140"/>
                <a:gd name="T27" fmla="*/ 1849 h 6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40" h="6678">
                  <a:moveTo>
                    <a:pt x="4111" y="0"/>
                  </a:moveTo>
                  <a:lnTo>
                    <a:pt x="0" y="6678"/>
                  </a:lnTo>
                  <a:lnTo>
                    <a:pt x="2989" y="6678"/>
                  </a:lnTo>
                  <a:lnTo>
                    <a:pt x="3528" y="5753"/>
                  </a:lnTo>
                  <a:lnTo>
                    <a:pt x="7001" y="5753"/>
                  </a:lnTo>
                  <a:lnTo>
                    <a:pt x="7289" y="6678"/>
                  </a:lnTo>
                  <a:lnTo>
                    <a:pt x="10140" y="6678"/>
                  </a:lnTo>
                  <a:lnTo>
                    <a:pt x="10140" y="5570"/>
                  </a:lnTo>
                  <a:lnTo>
                    <a:pt x="8186" y="0"/>
                  </a:lnTo>
                  <a:lnTo>
                    <a:pt x="4111" y="0"/>
                  </a:lnTo>
                  <a:close/>
                  <a:moveTo>
                    <a:pt x="5808" y="1849"/>
                  </a:moveTo>
                  <a:lnTo>
                    <a:pt x="6445" y="3913"/>
                  </a:lnTo>
                  <a:lnTo>
                    <a:pt x="4596" y="3913"/>
                  </a:lnTo>
                  <a:lnTo>
                    <a:pt x="5808" y="184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9958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ABD82827-46C8-4ECF-BAD3-366640BB9665}"/>
              </a:ext>
            </a:extLst>
          </p:cNvPr>
          <p:cNvGrpSpPr/>
          <p:nvPr userDrawn="1"/>
        </p:nvGrpSpPr>
        <p:grpSpPr>
          <a:xfrm>
            <a:off x="0" y="-18854"/>
            <a:ext cx="24382800" cy="13734854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212C9A9-DCFA-4B8E-B730-510B3592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D24B50B-7AE3-49C1-AB52-2B4A1A222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BC7025B-033D-4B6A-B0FA-D0DDBB57FF88}" type="datetime1">
              <a:rPr lang="fi-FI" smtClean="0"/>
              <a:t>1.9.2025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ABD82827-46C8-4ECF-BAD3-366640BB9665}"/>
              </a:ext>
            </a:extLst>
          </p:cNvPr>
          <p:cNvGrpSpPr/>
          <p:nvPr userDrawn="1"/>
        </p:nvGrpSpPr>
        <p:grpSpPr>
          <a:xfrm>
            <a:off x="0" y="-18854"/>
            <a:ext cx="24382800" cy="13734854"/>
            <a:chOff x="0" y="-18854"/>
            <a:chExt cx="24382800" cy="137348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212C9A9-DCFA-4B8E-B730-510B3592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18854"/>
              <a:ext cx="24382800" cy="1714898"/>
            </a:xfrm>
            <a:custGeom>
              <a:avLst/>
              <a:gdLst>
                <a:gd name="T0" fmla="*/ 0 w 67725"/>
                <a:gd name="T1" fmla="*/ 0 h 4767"/>
                <a:gd name="T2" fmla="*/ 0 w 67725"/>
                <a:gd name="T3" fmla="*/ 4767 h 4767"/>
                <a:gd name="T4" fmla="*/ 67725 w 67725"/>
                <a:gd name="T5" fmla="*/ 24 h 4767"/>
                <a:gd name="T6" fmla="*/ 67725 w 67725"/>
                <a:gd name="T7" fmla="*/ 18 h 4767"/>
                <a:gd name="T8" fmla="*/ 0 w 67725"/>
                <a:gd name="T9" fmla="*/ 0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25" h="4767">
                  <a:moveTo>
                    <a:pt x="0" y="0"/>
                  </a:moveTo>
                  <a:lnTo>
                    <a:pt x="0" y="4767"/>
                  </a:lnTo>
                  <a:lnTo>
                    <a:pt x="67725" y="24"/>
                  </a:lnTo>
                  <a:lnTo>
                    <a:pt x="67725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D24B50B-7AE3-49C1-AB52-2B4A1A222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" y="12001102"/>
              <a:ext cx="24376434" cy="1714898"/>
            </a:xfrm>
            <a:custGeom>
              <a:avLst/>
              <a:gdLst>
                <a:gd name="T0" fmla="*/ 0 w 67711"/>
                <a:gd name="T1" fmla="*/ 4767 h 4767"/>
                <a:gd name="T2" fmla="*/ 67711 w 67711"/>
                <a:gd name="T3" fmla="*/ 4767 h 4767"/>
                <a:gd name="T4" fmla="*/ 67711 w 67711"/>
                <a:gd name="T5" fmla="*/ 0 h 4767"/>
                <a:gd name="T6" fmla="*/ 0 w 67711"/>
                <a:gd name="T7" fmla="*/ 4767 h 4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11" h="4767">
                  <a:moveTo>
                    <a:pt x="0" y="4767"/>
                  </a:moveTo>
                  <a:lnTo>
                    <a:pt x="67711" y="4767"/>
                  </a:lnTo>
                  <a:lnTo>
                    <a:pt x="67711" y="0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920240" y="4636008"/>
            <a:ext cx="9754524" cy="72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EEC36E0-62EA-43DA-A782-086AC04A9FF2}" type="datetime1">
              <a:rPr lang="fi-FI" smtClean="0"/>
              <a:t>1.9.2025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187779D1-EF85-46EC-9EF7-9F0CFFF1F45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874567" y="4636008"/>
            <a:ext cx="9754524" cy="72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56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920240" y="4636008"/>
            <a:ext cx="9754524" cy="72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5D4D480-956B-4FFC-8657-40B8EAB56961}" type="datetime1">
              <a:rPr lang="fi-FI" smtClean="0"/>
              <a:t>1.9.2025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A232B4EE-B062-4898-B071-46C451BD65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2192000" y="1696826"/>
            <a:ext cx="12190413" cy="12019174"/>
          </a:xfrm>
          <a:prstGeom prst="parallelogram">
            <a:avLst>
              <a:gd name="adj" fmla="val 7412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EE542DF8-11D5-423F-8D9F-4C3C8162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2516957"/>
            <a:ext cx="9754524" cy="211905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Suorakulmio 16">
            <a:extLst>
              <a:ext uri="{FF2B5EF4-FFF2-40B4-BE49-F238E27FC236}">
                <a16:creationId xmlns:a16="http://schemas.microsoft.com/office/drawing/2014/main" id="{37A686D6-377E-4134-8AD7-52CF85CB8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488073" y="1696825"/>
            <a:ext cx="894339" cy="12019174"/>
          </a:xfrm>
          <a:custGeom>
            <a:avLst/>
            <a:gdLst>
              <a:gd name="connsiteX0" fmla="*/ 0 w 888999"/>
              <a:gd name="connsiteY0" fmla="*/ 0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  <a:gd name="connsiteX4" fmla="*/ 0 w 888999"/>
              <a:gd name="connsiteY4" fmla="*/ 0 h 12019174"/>
              <a:gd name="connsiteX0" fmla="*/ 0 w 888999"/>
              <a:gd name="connsiteY0" fmla="*/ 12019174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999" h="12019174">
                <a:moveTo>
                  <a:pt x="0" y="12019174"/>
                </a:moveTo>
                <a:lnTo>
                  <a:pt x="888999" y="0"/>
                </a:lnTo>
                <a:lnTo>
                  <a:pt x="888999" y="12019174"/>
                </a:lnTo>
                <a:lnTo>
                  <a:pt x="0" y="12019174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159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>
            <a:extLst>
              <a:ext uri="{FF2B5EF4-FFF2-40B4-BE49-F238E27FC236}">
                <a16:creationId xmlns:a16="http://schemas.microsoft.com/office/drawing/2014/main" id="{5AA99D26-7E5C-4B3D-B0E2-C7FB7365A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488073" y="1696825"/>
            <a:ext cx="894339" cy="12019174"/>
          </a:xfrm>
          <a:custGeom>
            <a:avLst/>
            <a:gdLst>
              <a:gd name="connsiteX0" fmla="*/ 0 w 888999"/>
              <a:gd name="connsiteY0" fmla="*/ 0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  <a:gd name="connsiteX4" fmla="*/ 0 w 888999"/>
              <a:gd name="connsiteY4" fmla="*/ 0 h 12019174"/>
              <a:gd name="connsiteX0" fmla="*/ 0 w 888999"/>
              <a:gd name="connsiteY0" fmla="*/ 12019174 h 12019174"/>
              <a:gd name="connsiteX1" fmla="*/ 888999 w 888999"/>
              <a:gd name="connsiteY1" fmla="*/ 0 h 12019174"/>
              <a:gd name="connsiteX2" fmla="*/ 888999 w 888999"/>
              <a:gd name="connsiteY2" fmla="*/ 12019174 h 12019174"/>
              <a:gd name="connsiteX3" fmla="*/ 0 w 888999"/>
              <a:gd name="connsiteY3" fmla="*/ 12019174 h 120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999" h="12019174">
                <a:moveTo>
                  <a:pt x="0" y="12019174"/>
                </a:moveTo>
                <a:lnTo>
                  <a:pt x="888999" y="0"/>
                </a:lnTo>
                <a:lnTo>
                  <a:pt x="888999" y="12019174"/>
                </a:lnTo>
                <a:lnTo>
                  <a:pt x="0" y="12019174"/>
                </a:lnTo>
                <a:close/>
              </a:path>
            </a:pathLst>
          </a:custGeom>
          <a:solidFill>
            <a:srgbClr val="C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920240" y="4636008"/>
            <a:ext cx="9754524" cy="72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E54443-86A4-4017-988D-5027443EDC41}" type="datetime1">
              <a:rPr lang="fi-FI" smtClean="0"/>
              <a:t>1.9.2025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A232B4EE-B062-4898-B071-46C451BD65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2192000" y="1696826"/>
            <a:ext cx="12190413" cy="12019174"/>
          </a:xfrm>
          <a:prstGeom prst="parallelogram">
            <a:avLst>
              <a:gd name="adj" fmla="val 7412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EE542DF8-11D5-423F-8D9F-4C3C8162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2516957"/>
            <a:ext cx="9754524" cy="21190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144DEDD-B14E-4170-B38F-1AD146997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76506" y="867155"/>
            <a:ext cx="3791720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6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2516957"/>
            <a:ext cx="20546568" cy="21190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240" y="4636008"/>
            <a:ext cx="20546568" cy="72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291" y="12865210"/>
            <a:ext cx="5486043" cy="5777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B62D47A2-5883-460C-BB04-150A3ADAC716}" type="datetime1">
              <a:rPr lang="fi-FI" smtClean="0"/>
              <a:t>1.9.2025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8059" y="12865210"/>
            <a:ext cx="8229064" cy="5777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7415" y="12865210"/>
            <a:ext cx="848465" cy="5777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D22220A-C205-40F2-91C4-6D86D4D6081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76506" y="867155"/>
            <a:ext cx="3791720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74" r:id="rId4"/>
    <p:sldLayoutId id="2147483661" r:id="rId5"/>
    <p:sldLayoutId id="2147483650" r:id="rId6"/>
    <p:sldLayoutId id="2147483662" r:id="rId7"/>
    <p:sldLayoutId id="2147483663" r:id="rId8"/>
    <p:sldLayoutId id="2147483667" r:id="rId9"/>
    <p:sldLayoutId id="2147483658" r:id="rId10"/>
    <p:sldLayoutId id="2147483651" r:id="rId11"/>
    <p:sldLayoutId id="2147483671" r:id="rId12"/>
    <p:sldLayoutId id="2147483665" r:id="rId13"/>
    <p:sldLayoutId id="2147483654" r:id="rId14"/>
    <p:sldLayoutId id="2147483672" r:id="rId15"/>
    <p:sldLayoutId id="2147483655" r:id="rId16"/>
    <p:sldLayoutId id="2147483668" r:id="rId17"/>
    <p:sldLayoutId id="2147483675" r:id="rId18"/>
    <p:sldLayoutId id="2147483669" r:id="rId19"/>
    <p:sldLayoutId id="2147483676" r:id="rId20"/>
    <p:sldLayoutId id="2147483670" r:id="rId2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9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 userDrawn="1">
          <p15:clr>
            <a:srgbClr val="F26B43"/>
          </p15:clr>
        </p15:guide>
        <p15:guide id="2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Oppimisen tuen uudistaminen Kouvolassa 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Infopaketti koulun vanhempainiltaan</a:t>
            </a:r>
          </a:p>
        </p:txBody>
      </p:sp>
    </p:spTree>
    <p:extLst>
      <p:ext uri="{BB962C8B-B14F-4D97-AF65-F5344CB8AC3E}">
        <p14:creationId xmlns:p14="http://schemas.microsoft.com/office/powerpoint/2010/main" val="397562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E2C4A2-138E-FFE4-243E-1D6A0DC8B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Oppimisen tuen uudistaminen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B283FF-00AF-9F76-1E05-FB416F512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Opetus- ja kulttuuriministeriön valmisteleman perusopetuslain muutoksen seurauksena oppimisen tuki on uudistunut valtakunnallisesti esi- ja perusopetuksessa. </a:t>
            </a:r>
          </a:p>
          <a:p>
            <a:endParaRPr lang="fi-FI" dirty="0"/>
          </a:p>
          <a:p>
            <a:r>
              <a:rPr lang="fi-FI" dirty="0"/>
              <a:t>Uudistuksen tavoitteena on tukea lapsia ja oppilaita varhaisessa vaiheessa sekä vahvistaa inklusiivisia toimintatapoja koulutuksessa. </a:t>
            </a:r>
          </a:p>
          <a:p>
            <a:endParaRPr lang="fi-FI" dirty="0"/>
          </a:p>
          <a:p>
            <a:r>
              <a:rPr lang="fi-FI" dirty="0"/>
              <a:t>Lakimuutokset ovat astuneet pääosin voimaan 1.8.2025. 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284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660026-DEAE-0624-52EC-6F186F8BB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Kolmiportaisen tuen malli on poistunut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908141-98E8-15E1-A39B-6187E5256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4194313"/>
            <a:ext cx="20546568" cy="7641695"/>
          </a:xfrm>
        </p:spPr>
        <p:txBody>
          <a:bodyPr/>
          <a:lstStyle/>
          <a:p>
            <a:r>
              <a:rPr lang="fi-FI" dirty="0"/>
              <a:t>Oppimisen tuen uudistuksen myötä kolmiportainen tuki ja tämän myötä </a:t>
            </a:r>
            <a:r>
              <a:rPr lang="fi-FI" b="1" dirty="0"/>
              <a:t>yleisen, tehostetun ja erityisen tuen käsitteet sekä </a:t>
            </a:r>
            <a:r>
              <a:rPr lang="fi-FI" dirty="0"/>
              <a:t>kolmiportaisen tuen </a:t>
            </a:r>
            <a:r>
              <a:rPr lang="fi-FI" b="1" dirty="0"/>
              <a:t>pedagogiset asiakirjat</a:t>
            </a:r>
            <a:r>
              <a:rPr lang="fi-FI" dirty="0"/>
              <a:t> (pedagoginen arvio, pedagoginen selvitys, oppimissuunnitelma ja henkilökohtainen opetuksen järjestämistä koskeva suunnitelma eli HOJKS) </a:t>
            </a:r>
            <a:r>
              <a:rPr lang="fi-FI" b="1" dirty="0"/>
              <a:t>poistuvat käytöstä </a:t>
            </a:r>
            <a:r>
              <a:rPr lang="fi-FI" dirty="0"/>
              <a:t>eikä ko. asiakirjoja enää päivitetä.</a:t>
            </a:r>
          </a:p>
          <a:p>
            <a:endParaRPr lang="fi-FI" b="1" dirty="0"/>
          </a:p>
          <a:p>
            <a:r>
              <a:rPr lang="fi-FI" dirty="0"/>
              <a:t>Lukuvuosi 2025-2026 on siirtymäaikaa.</a:t>
            </a:r>
          </a:p>
          <a:p>
            <a:endParaRPr lang="fi-FI" dirty="0"/>
          </a:p>
          <a:p>
            <a:r>
              <a:rPr lang="fi-FI" dirty="0"/>
              <a:t>Ennen 1.8.2025 tehdyt päätökset ovat voimassa siirtymäajan/kunnes tehdään uuden lain mukainen päätös esim. oppilaskohtaisista tukitoimista.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352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3B13EF6-A57D-BBD7-0BD7-A3C05E247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847" y="1053503"/>
            <a:ext cx="15727679" cy="116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3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7850E9-1FDD-E6D6-22A2-A6B488F9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2516957"/>
            <a:ext cx="20546568" cy="2119051"/>
          </a:xfrm>
        </p:spPr>
        <p:txBody>
          <a:bodyPr anchor="t">
            <a:normAutofit/>
          </a:bodyPr>
          <a:lstStyle/>
          <a:p>
            <a:r>
              <a:rPr lang="fi-FI" dirty="0"/>
              <a:t>Tuen järjestäminen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E77160-6467-3BA1-F10A-6CF38A766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4636008"/>
            <a:ext cx="19911060" cy="720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Koulun toimintakulttuuri, yhteisöllinen opiskeluhuolto ja</a:t>
            </a:r>
            <a:r>
              <a:rPr lang="fi-FI" b="1" dirty="0"/>
              <a:t> oppimisen edellytyksiä tukevat opetusjärjestely</a:t>
            </a:r>
            <a:r>
              <a:rPr lang="fi-FI" dirty="0"/>
              <a:t>t muodostavat perustan koulun toiminnalle sekä oppimisen ja koulunkäynnin tuelle. </a:t>
            </a:r>
          </a:p>
          <a:p>
            <a:pPr>
              <a:spcAft>
                <a:spcPts val="600"/>
              </a:spcAft>
            </a:pPr>
            <a:endParaRPr lang="fi-FI" dirty="0"/>
          </a:p>
          <a:p>
            <a:pPr>
              <a:spcAft>
                <a:spcPts val="600"/>
              </a:spcAft>
            </a:pPr>
            <a:r>
              <a:rPr lang="fi-FI" dirty="0"/>
              <a:t>Oppimisen edellytyksiä tukeviin opetusjärjestelyihin sisältyy mm.</a:t>
            </a:r>
          </a:p>
          <a:p>
            <a:pPr lvl="3">
              <a:spcAft>
                <a:spcPts val="600"/>
              </a:spcAft>
            </a:pPr>
            <a:r>
              <a:rPr lang="fi-FI" dirty="0"/>
              <a:t>eriyttäminen</a:t>
            </a:r>
          </a:p>
          <a:p>
            <a:pPr lvl="3">
              <a:spcAft>
                <a:spcPts val="600"/>
              </a:spcAft>
            </a:pPr>
            <a:r>
              <a:rPr lang="fi-FI" dirty="0"/>
              <a:t>joustavat ryhmittelyt</a:t>
            </a:r>
          </a:p>
          <a:p>
            <a:pPr lvl="3">
              <a:spcAft>
                <a:spcPts val="600"/>
              </a:spcAft>
            </a:pPr>
            <a:r>
              <a:rPr lang="fi-FI" dirty="0"/>
              <a:t>kielitietoinen opetus</a:t>
            </a:r>
          </a:p>
          <a:p>
            <a:pPr lvl="3">
              <a:spcAft>
                <a:spcPts val="600"/>
              </a:spcAft>
            </a:pPr>
            <a:r>
              <a:rPr lang="fi-FI" dirty="0"/>
              <a:t>oppimisympäristön muokkaaminen.</a:t>
            </a:r>
          </a:p>
          <a:p>
            <a:pPr>
              <a:spcAft>
                <a:spcPts val="600"/>
              </a:spcAft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78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176F1F-7D1D-A91C-A9B8-CDC16A2B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Ryhmäkohtaiset tukimuodot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93ED69-6496-1B63-D1EC-D7CE5E224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Tuen painopiste on ennaltaehkäisyssä. </a:t>
            </a:r>
          </a:p>
          <a:p>
            <a:endParaRPr lang="fi-FI" dirty="0"/>
          </a:p>
          <a:p>
            <a:r>
              <a:rPr lang="fi-FI" dirty="0"/>
              <a:t>Ensisijaisesti toteutetaan </a:t>
            </a:r>
            <a:r>
              <a:rPr lang="fi-FI" b="1" dirty="0"/>
              <a:t>ryhmäkohtaisia tukimuotoja</a:t>
            </a:r>
            <a:r>
              <a:rPr lang="fi-FI" dirty="0"/>
              <a:t>: </a:t>
            </a:r>
          </a:p>
          <a:p>
            <a:pPr lvl="3"/>
            <a:r>
              <a:rPr lang="fi-FI" dirty="0"/>
              <a:t>tukiopetusta </a:t>
            </a:r>
          </a:p>
          <a:p>
            <a:pPr lvl="3"/>
            <a:r>
              <a:rPr lang="fi-FI" dirty="0"/>
              <a:t>opetuskielen tukiopetusta</a:t>
            </a:r>
          </a:p>
          <a:p>
            <a:pPr lvl="3"/>
            <a:r>
              <a:rPr lang="fi-FI" dirty="0"/>
              <a:t>erityisopettajan antamaa tukea muun opetuksen yhteydessä.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131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7597EA-9003-0593-5C95-17E686314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Oppilaskohtaiset tukitoimet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80D01C-27F9-5A2A-9281-87C4C49E6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Mikäli oppimisen edellytyksiä tukevat opetusjärjestelyt ja ryhmäkohtaiset tukimuodot eivät ole riittäviä, oppilas voi saada </a:t>
            </a:r>
            <a:r>
              <a:rPr lang="fi-FI" b="1" dirty="0"/>
              <a:t>oppilaskohtaisena tukitoimena</a:t>
            </a:r>
            <a:r>
              <a:rPr lang="fi-FI" dirty="0"/>
              <a:t> esimerkiksi</a:t>
            </a:r>
          </a:p>
          <a:p>
            <a:pPr lvl="3"/>
            <a:r>
              <a:rPr lang="fi-FI" dirty="0"/>
              <a:t>erityisopettajan antamaa opetusta pienryhmässä (osittain tai kokonaan jossain oppiaineessa)</a:t>
            </a:r>
          </a:p>
          <a:p>
            <a:pPr lvl="3"/>
            <a:r>
              <a:rPr lang="fi-FI" dirty="0"/>
              <a:t>erityisluokanopettajan antamaa opetusta erityisluokassa</a:t>
            </a:r>
          </a:p>
          <a:p>
            <a:pPr lvl="3"/>
            <a:r>
              <a:rPr lang="fi-FI" dirty="0"/>
              <a:t>tulkitsemis- ja avustajapalveluita tai apuvälineitä.</a:t>
            </a:r>
          </a:p>
          <a:p>
            <a:endParaRPr lang="fi-FI" dirty="0"/>
          </a:p>
          <a:p>
            <a:r>
              <a:rPr lang="fi-FI" dirty="0"/>
              <a:t>Oppilaskohtaisten tukitoimien järjestäminen edellyttää aina suunnitelmaa ja hallintopäätöstä. </a:t>
            </a:r>
          </a:p>
          <a:p>
            <a:endParaRPr lang="fi-FI" dirty="0"/>
          </a:p>
          <a:p>
            <a:pPr marL="717550" lvl="2" indent="0">
              <a:buNone/>
            </a:pPr>
            <a:r>
              <a:rPr lang="fi-FI" dirty="0"/>
              <a:t> </a:t>
            </a:r>
          </a:p>
          <a:p>
            <a:pPr lvl="2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255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B02A08-0E87-36CE-9B5D-EE4D0941F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2107097"/>
            <a:ext cx="20546568" cy="2528912"/>
          </a:xfrm>
        </p:spPr>
        <p:txBody>
          <a:bodyPr/>
          <a:lstStyle/>
          <a:p>
            <a:r>
              <a:rPr lang="fi-FI" dirty="0" err="1"/>
              <a:t>IYK:n</a:t>
            </a:r>
            <a:r>
              <a:rPr lang="fi-FI" dirty="0"/>
              <a:t> </a:t>
            </a:r>
            <a:r>
              <a:rPr lang="fi-FI" dirty="0" err="1"/>
              <a:t>erkkatiimi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1BC1D7-8D19-0FB0-370D-4ABB0693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3359427"/>
            <a:ext cx="20546568" cy="9382538"/>
          </a:xfrm>
        </p:spPr>
        <p:txBody>
          <a:bodyPr/>
          <a:lstStyle/>
          <a:p>
            <a:r>
              <a:rPr lang="fi-FI" dirty="0"/>
              <a:t>Erityisopettajat: </a:t>
            </a:r>
          </a:p>
          <a:p>
            <a:pPr lvl="2"/>
            <a:r>
              <a:rPr lang="fi-FI" dirty="0"/>
              <a:t>Hanna Sievänen, luokat 1-4 sekä Sippolan pienten lasten talo</a:t>
            </a:r>
          </a:p>
          <a:p>
            <a:pPr lvl="2"/>
            <a:r>
              <a:rPr lang="fi-FI" dirty="0"/>
              <a:t>Sirpa Kekki, luokat 5-9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Ohjaava erityisopettaja: </a:t>
            </a:r>
          </a:p>
          <a:p>
            <a:pPr lvl="2"/>
            <a:r>
              <a:rPr lang="fi-FI" dirty="0"/>
              <a:t>Saara Sorsa, Myllykosken, Inkeroisten ja Elimäen koulut ja eskarit</a:t>
            </a:r>
          </a:p>
          <a:p>
            <a:pPr marL="717550" lvl="2" indent="0">
              <a:buNone/>
            </a:pPr>
            <a:endParaRPr lang="fi-FI" dirty="0"/>
          </a:p>
          <a:p>
            <a:r>
              <a:rPr lang="fi-FI" dirty="0"/>
              <a:t>Pienryhmän opettaja: </a:t>
            </a:r>
          </a:p>
          <a:p>
            <a:pPr lvl="2"/>
            <a:r>
              <a:rPr lang="fi-FI" dirty="0"/>
              <a:t>Kristiina Juutilainen, oppilaskohtainen tuki</a:t>
            </a:r>
          </a:p>
          <a:p>
            <a:pPr marL="717550" lvl="2" indent="0">
              <a:buNone/>
            </a:pPr>
            <a:endParaRPr lang="fi-FI" dirty="0"/>
          </a:p>
          <a:p>
            <a:r>
              <a:rPr lang="fi-FI" dirty="0"/>
              <a:t>Erityisluokanopettajat: </a:t>
            </a:r>
          </a:p>
          <a:p>
            <a:pPr lvl="2"/>
            <a:r>
              <a:rPr lang="fi-FI" dirty="0"/>
              <a:t>8 </a:t>
            </a:r>
            <a:r>
              <a:rPr lang="fi-FI"/>
              <a:t>kpl luokat 0-9</a:t>
            </a:r>
            <a:endParaRPr lang="fi-FI" dirty="0"/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5787978"/>
      </p:ext>
    </p:extLst>
  </p:cSld>
  <p:clrMapOvr>
    <a:masterClrMapping/>
  </p:clrMapOvr>
</p:sld>
</file>

<file path=ppt/theme/theme1.xml><?xml version="1.0" encoding="utf-8"?>
<a:theme xmlns:a="http://schemas.openxmlformats.org/drawingml/2006/main" name="Kouvola">
  <a:themeElements>
    <a:clrScheme name="Kouvola">
      <a:dk1>
        <a:sysClr val="windowText" lastClr="000000"/>
      </a:dk1>
      <a:lt1>
        <a:sysClr val="window" lastClr="FFFFFF"/>
      </a:lt1>
      <a:dk2>
        <a:srgbClr val="28482B"/>
      </a:dk2>
      <a:lt2>
        <a:srgbClr val="E7E6E6"/>
      </a:lt2>
      <a:accent1>
        <a:srgbClr val="CEFF23"/>
      </a:accent1>
      <a:accent2>
        <a:srgbClr val="A75042"/>
      </a:accent2>
      <a:accent3>
        <a:srgbClr val="28482B"/>
      </a:accent3>
      <a:accent4>
        <a:srgbClr val="97B3D4"/>
      </a:accent4>
      <a:accent5>
        <a:srgbClr val="000000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 Narrow -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ouvola_esityspohjamalli_2022kesa" id="{CC68C139-E377-4981-AE9B-EBAE48D7DE31}" vid="{75EE0185-06AE-4BF6-A00E-D4D4EA3459D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tra_Tiedonomistaja xmlns="bcb45dd8-9327-4e9e-a383-4f417e8c9042">
      <UserInfo>
        <DisplayName>i:0#.f|membership|tea.salonsaari@kouvola.fi</DisplayName>
        <AccountId>15</AccountId>
        <AccountType/>
      </UserInfo>
    </Intra_Tiedonomistaja>
    <g90564b6fdd04d289266195176048379 xmlns="bcb45dd8-9327-4e9e-a383-4f417e8c9042">
      <Terms xmlns="http://schemas.microsoft.com/office/infopath/2007/PartnerControls"/>
    </g90564b6fdd04d289266195176048379>
    <i24b409a343b4086bd4c510726cc2fb5 xmlns="bcb45dd8-9327-4e9e-a383-4f417e8c90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Ohje</TermName>
          <TermId xmlns="http://schemas.microsoft.com/office/infopath/2007/PartnerControls">dfe80e4e-ee7e-4595-88cf-8a29f30016a9</TermId>
        </TermInfo>
      </Terms>
    </i24b409a343b4086bd4c510726cc2fb5>
    <TaxCatchAll xmlns="bcb45dd8-9327-4e9e-a383-4f417e8c9042">
      <Value>6</Value>
    </TaxCatchAll>
    <lcf76f155ced4ddcb4097134ff3c332f xmlns="cac85e2a-df7c-459d-82bd-a835f27719f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E81ADC9717F439A87B3B0B18AF1DC" ma:contentTypeVersion="16" ma:contentTypeDescription="Create a new document." ma:contentTypeScope="" ma:versionID="d43e83867f572fe5db2026ce1ce8039f">
  <xsd:schema xmlns:xsd="http://www.w3.org/2001/XMLSchema" xmlns:xs="http://www.w3.org/2001/XMLSchema" xmlns:p="http://schemas.microsoft.com/office/2006/metadata/properties" xmlns:ns2="bcb45dd8-9327-4e9e-a383-4f417e8c9042" xmlns:ns3="cac85e2a-df7c-459d-82bd-a835f27719f4" xmlns:ns4="62335bca-8edc-43dd-b6ea-310e6697ba3e" targetNamespace="http://schemas.microsoft.com/office/2006/metadata/properties" ma:root="true" ma:fieldsID="f17f09b2eea278dc1bc5e77010da40cb" ns2:_="" ns3:_="" ns4:_="">
    <xsd:import namespace="bcb45dd8-9327-4e9e-a383-4f417e8c9042"/>
    <xsd:import namespace="cac85e2a-df7c-459d-82bd-a835f27719f4"/>
    <xsd:import namespace="62335bca-8edc-43dd-b6ea-310e6697ba3e"/>
    <xsd:element name="properties">
      <xsd:complexType>
        <xsd:sequence>
          <xsd:element name="documentManagement">
            <xsd:complexType>
              <xsd:all>
                <xsd:element ref="ns2:i24b409a343b4086bd4c510726cc2fb5" minOccurs="0"/>
                <xsd:element ref="ns2:g90564b6fdd04d289266195176048379" minOccurs="0"/>
                <xsd:element ref="ns2:TaxCatchAll" minOccurs="0"/>
                <xsd:element ref="ns2:Intra_Tiedonomistaja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45dd8-9327-4e9e-a383-4f417e8c9042" elementFormDefault="qualified">
    <xsd:import namespace="http://schemas.microsoft.com/office/2006/documentManagement/types"/>
    <xsd:import namespace="http://schemas.microsoft.com/office/infopath/2007/PartnerControls"/>
    <xsd:element name="i24b409a343b4086bd4c510726cc2fb5" ma:index="8" nillable="true" ma:taxonomy="true" ma:internalName="i24b409a343b4086bd4c510726cc2fb5" ma:taxonomyFieldName="Intra_Dokumenttityyppi" ma:displayName="Dokumenttityyppi" ma:fieldId="{224b409a-343b-4086-bd4c-510726cc2fb5}" ma:sspId="f81ded02-9f86-4b0c-8912-f5f43177ca33" ma:termSetId="84b9278c-d847-44de-ae8c-0fc4da98d0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0564b6fdd04d289266195176048379" ma:index="9" nillable="true" ma:taxonomy="true" ma:internalName="g90564b6fdd04d289266195176048379" ma:taxonomyFieldName="Intra_Aihe" ma:displayName="Aihe" ma:fieldId="{090564b6-fdd0-4d28-9266-195176048379}" ma:sspId="f81ded02-9f86-4b0c-8912-f5f43177ca33" ma:termSetId="7f3e49e5-46c4-4efc-8794-2ed85835427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02847753-7aeb-4f98-aa42-cbaf9d418df3}" ma:internalName="TaxCatchAll" ma:showField="CatchAllData" ma:web="62335bca-8edc-43dd-b6ea-310e6697ba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tra_Tiedonomistaja" ma:index="13" nillable="true" ma:displayName="Tiedon omistajat" ma:list="UserInfo" ma:internalName="Intra_Tiedonomistaja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c85e2a-df7c-459d-82bd-a835f27719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81ded02-9f86-4b0c-8912-f5f43177ca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35bca-8edc-43dd-b6ea-310e6697ba3e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A90E98-0900-4D4B-AE52-5524CC3489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BD028A-D29B-408F-8D84-8D379AC60D1F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cac85e2a-df7c-459d-82bd-a835f27719f4"/>
    <ds:schemaRef ds:uri="62335bca-8edc-43dd-b6ea-310e6697ba3e"/>
    <ds:schemaRef ds:uri="http://schemas.microsoft.com/office/infopath/2007/PartnerControls"/>
    <ds:schemaRef ds:uri="bcb45dd8-9327-4e9e-a383-4f417e8c904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5454FCA-F11A-45D9-9EB7-0A1101DBCF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b45dd8-9327-4e9e-a383-4f417e8c9042"/>
    <ds:schemaRef ds:uri="cac85e2a-df7c-459d-82bd-a835f27719f4"/>
    <ds:schemaRef ds:uri="62335bca-8edc-43dd-b6ea-310e6697ba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Kouvola_esityspohjamalli_2022</Template>
  <TotalTime>15991</TotalTime>
  <Words>283</Words>
  <Application>Microsoft Office PowerPoint</Application>
  <PresentationFormat>Mukautettu</PresentationFormat>
  <Paragraphs>52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Calibri</vt:lpstr>
      <vt:lpstr>Kouvola</vt:lpstr>
      <vt:lpstr>Oppimisen tuen uudistaminen Kouvolassa  </vt:lpstr>
      <vt:lpstr>Oppimisen tuen uudistaminen</vt:lpstr>
      <vt:lpstr>Kolmiportaisen tuen malli on poistunut</vt:lpstr>
      <vt:lpstr>PowerPoint-esitys</vt:lpstr>
      <vt:lpstr>Tuen järjestäminen</vt:lpstr>
      <vt:lpstr>Ryhmäkohtaiset tukimuodot</vt:lpstr>
      <vt:lpstr>Oppilaskohtaiset tukitoimet</vt:lpstr>
      <vt:lpstr>IYK:n erkkatiimi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otsikko</dc:title>
  <dc:creator>Peltonen Hanna</dc:creator>
  <cp:lastModifiedBy>Sievänen Hanna</cp:lastModifiedBy>
  <cp:revision>54</cp:revision>
  <cp:lastPrinted>2023-08-23T05:26:56Z</cp:lastPrinted>
  <dcterms:created xsi:type="dcterms:W3CDTF">2023-08-22T10:31:41Z</dcterms:created>
  <dcterms:modified xsi:type="dcterms:W3CDTF">2025-09-01T10:53:17Z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0x01010092EE81ADC9717F439A87B3B0B18AF1DC</vt:lpwstr>
  </property>
  <property fmtid="{D5CDD505-2E9C-101B-9397-08002B2CF9AE}" pid="3" name="Intra_Aihe">
    <vt:lpwstr/>
  </property>
  <property fmtid="{D5CDD505-2E9C-101B-9397-08002B2CF9AE}" pid="4" name="Intra_Dokumenttityyppi">
    <vt:lpwstr>6;#Ohje|dfe80e4e-ee7e-4595-88cf-8a29f30016a9</vt:lpwstr>
  </property>
</Properties>
</file>