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62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262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19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28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95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87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70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408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88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40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85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CA7DB-4BE3-4747-8F66-91A5DEAAF3E1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89CE8-EDD8-432E-86F0-2F52D98ECE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0389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Dispute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nature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revolution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828799"/>
            <a:ext cx="5157787" cy="676275"/>
          </a:xfrm>
        </p:spPr>
        <p:txBody>
          <a:bodyPr>
            <a:normAutofit/>
          </a:bodyPr>
          <a:lstStyle/>
          <a:p>
            <a:r>
              <a:rPr lang="fi-FI" dirty="0" smtClean="0"/>
              <a:t>TROTSKY: </a:t>
            </a:r>
            <a:r>
              <a:rPr lang="fi-FI" dirty="0" err="1" smtClean="0"/>
              <a:t>Permanent</a:t>
            </a:r>
            <a:r>
              <a:rPr lang="fi-FI" dirty="0" smtClean="0"/>
              <a:t> </a:t>
            </a:r>
            <a:r>
              <a:rPr lang="fi-FI" dirty="0" err="1" smtClean="0"/>
              <a:t>Revolution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Revolution not </a:t>
            </a:r>
            <a:r>
              <a:rPr lang="en-US" sz="2000" dirty="0"/>
              <a:t>a single event but a permanent (continuous) process in which risings took place from country to </a:t>
            </a:r>
            <a:r>
              <a:rPr lang="en-US" sz="2000" dirty="0" smtClean="0"/>
              <a:t>country</a:t>
            </a:r>
          </a:p>
          <a:p>
            <a:r>
              <a:rPr lang="en-US" sz="2000" dirty="0" smtClean="0"/>
              <a:t>Russia </a:t>
            </a:r>
            <a:r>
              <a:rPr lang="en-US" sz="2000" dirty="0"/>
              <a:t>since 1917 </a:t>
            </a:r>
            <a:r>
              <a:rPr lang="en-US" sz="2000" dirty="0" smtClean="0"/>
              <a:t>a </a:t>
            </a:r>
            <a:r>
              <a:rPr lang="en-US" sz="2000" dirty="0"/>
              <a:t>first step towards a worldwide revolution of the </a:t>
            </a:r>
            <a:r>
              <a:rPr lang="en-US" sz="2000" dirty="0" smtClean="0"/>
              <a:t>proletariat</a:t>
            </a:r>
          </a:p>
          <a:p>
            <a:r>
              <a:rPr lang="en-US" sz="2000" dirty="0" smtClean="0"/>
              <a:t>Individual </a:t>
            </a:r>
            <a:r>
              <a:rPr lang="en-US" sz="2000" dirty="0"/>
              <a:t>nations </a:t>
            </a:r>
            <a:r>
              <a:rPr lang="en-US" sz="2000" dirty="0" smtClean="0"/>
              <a:t>do not matter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smtClean="0"/>
              <a:t>The </a:t>
            </a:r>
            <a:r>
              <a:rPr lang="en-US" sz="2000" dirty="0"/>
              <a:t>interests of the international working </a:t>
            </a:r>
            <a:r>
              <a:rPr lang="en-US" sz="2000" dirty="0" smtClean="0"/>
              <a:t>class is paramount</a:t>
            </a:r>
          </a:p>
          <a:p>
            <a:r>
              <a:rPr lang="en-US" sz="2000" dirty="0" smtClean="0"/>
              <a:t>True </a:t>
            </a:r>
            <a:r>
              <a:rPr lang="en-US" sz="2000" dirty="0"/>
              <a:t>revolutionary socialism </a:t>
            </a:r>
            <a:r>
              <a:rPr lang="en-US" sz="2000" dirty="0" smtClean="0"/>
              <a:t>in USSR requires an international </a:t>
            </a:r>
            <a:r>
              <a:rPr lang="en-US" sz="2000" dirty="0"/>
              <a:t>uprising </a:t>
            </a:r>
            <a:endParaRPr lang="en-US" sz="2000" dirty="0" smtClean="0"/>
          </a:p>
          <a:p>
            <a:r>
              <a:rPr lang="en-US" sz="2000" dirty="0" smtClean="0"/>
              <a:t>&gt; </a:t>
            </a:r>
            <a:r>
              <a:rPr lang="en-US" sz="2000" dirty="0"/>
              <a:t>the USSR should 'export revolution'</a:t>
            </a:r>
            <a:br>
              <a:rPr lang="en-US" sz="2000" dirty="0"/>
            </a:br>
            <a:endParaRPr lang="fi-FI" sz="20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828799"/>
            <a:ext cx="5183188" cy="676276"/>
          </a:xfrm>
        </p:spPr>
        <p:txBody>
          <a:bodyPr>
            <a:normAutofit/>
          </a:bodyPr>
          <a:lstStyle/>
          <a:p>
            <a:r>
              <a:rPr lang="fi-FI" dirty="0" smtClean="0"/>
              <a:t>STALIN: </a:t>
            </a:r>
            <a:r>
              <a:rPr lang="fi-FI" dirty="0" err="1" smtClean="0"/>
              <a:t>Socialism</a:t>
            </a:r>
            <a:r>
              <a:rPr lang="fi-FI" dirty="0" smtClean="0"/>
              <a:t> in One Country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USSR must overcome its </a:t>
            </a:r>
            <a:r>
              <a:rPr lang="en-US" sz="2000" dirty="0" err="1" smtClean="0"/>
              <a:t>acrigultural</a:t>
            </a:r>
            <a:r>
              <a:rPr lang="en-US" sz="2000" dirty="0" smtClean="0"/>
              <a:t> </a:t>
            </a:r>
            <a:r>
              <a:rPr lang="en-US" sz="2000" dirty="0"/>
              <a:t>and industrial problems by its own unaided </a:t>
            </a:r>
            <a:r>
              <a:rPr lang="en-US" sz="2000" dirty="0" smtClean="0"/>
              <a:t>efforts</a:t>
            </a:r>
          </a:p>
          <a:p>
            <a:r>
              <a:rPr lang="en-US" sz="2000" dirty="0" smtClean="0"/>
              <a:t>The modern </a:t>
            </a:r>
            <a:r>
              <a:rPr lang="en-US" sz="2000" dirty="0"/>
              <a:t>state, </a:t>
            </a:r>
            <a:r>
              <a:rPr lang="en-US" sz="2000" dirty="0" smtClean="0"/>
              <a:t>equal </a:t>
            </a:r>
            <a:r>
              <a:rPr lang="en-US" sz="2000" dirty="0"/>
              <a:t>of any nation in the </a:t>
            </a:r>
            <a:r>
              <a:rPr lang="en-US" sz="2000" dirty="0" smtClean="0"/>
              <a:t>world, should be build</a:t>
            </a:r>
          </a:p>
          <a:p>
            <a:r>
              <a:rPr lang="en-US" sz="2000" smtClean="0"/>
              <a:t>The </a:t>
            </a:r>
            <a:r>
              <a:rPr lang="en-US" sz="2000" dirty="0"/>
              <a:t>survival of the Soviet Union </a:t>
            </a:r>
            <a:r>
              <a:rPr lang="en-US" sz="2000" dirty="0" smtClean="0"/>
              <a:t>should be an </a:t>
            </a:r>
            <a:r>
              <a:rPr lang="en-US" sz="2000" dirty="0"/>
              <a:t>absolute priority (even if this meant suspending efforts to create international </a:t>
            </a:r>
            <a:r>
              <a:rPr lang="en-US" sz="2000" smtClean="0"/>
              <a:t>revolution)</a:t>
            </a:r>
          </a:p>
          <a:p>
            <a:r>
              <a:rPr lang="en-US" sz="2000" smtClean="0"/>
              <a:t>&gt; </a:t>
            </a:r>
            <a:r>
              <a:rPr lang="en-US" sz="2000" dirty="0" smtClean="0"/>
              <a:t>The </a:t>
            </a:r>
            <a:r>
              <a:rPr lang="en-US" sz="2000" dirty="0"/>
              <a:t>main task </a:t>
            </a:r>
            <a:r>
              <a:rPr lang="en-US" sz="2000" dirty="0" smtClean="0"/>
              <a:t>to </a:t>
            </a:r>
            <a:r>
              <a:rPr lang="en-US" sz="2000" dirty="0"/>
              <a:t>consolidate Lenin's revolution and the rule of the CPSU by </a:t>
            </a:r>
            <a:r>
              <a:rPr lang="en-US" sz="2000" dirty="0" err="1"/>
              <a:t>modernising</a:t>
            </a:r>
            <a:r>
              <a:rPr lang="en-US" sz="2000" dirty="0"/>
              <a:t> the USSR &gt; Capable to defend itself against internal and external enemies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13839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162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Dispute over the nature of the revolution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Alanko Jukka</dc:creator>
  <cp:lastModifiedBy>Alanko Jukka</cp:lastModifiedBy>
  <cp:revision>9</cp:revision>
  <dcterms:created xsi:type="dcterms:W3CDTF">2016-09-26T06:46:04Z</dcterms:created>
  <dcterms:modified xsi:type="dcterms:W3CDTF">2016-09-26T07:03:59Z</dcterms:modified>
</cp:coreProperties>
</file>