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677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4789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096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886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148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4095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291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1696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485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8750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612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FDDBCB-68EE-4177-9F56-0EA40347A234}" type="datetimeFigureOut">
              <a:rPr lang="fi-FI" smtClean="0"/>
              <a:t>26.9.2016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41DB7-F1B6-49B5-9335-FFF6B2579D8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04967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104293" y="445335"/>
            <a:ext cx="9928664" cy="1325563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104293" y="1988749"/>
            <a:ext cx="8946541" cy="41954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3900" dirty="0"/>
              <a:t>The New </a:t>
            </a:r>
            <a:r>
              <a:rPr lang="fi-FI" sz="3900" dirty="0" err="1"/>
              <a:t>Economic</a:t>
            </a:r>
            <a:r>
              <a:rPr lang="fi-FI" sz="3900" dirty="0"/>
              <a:t> </a:t>
            </a:r>
            <a:r>
              <a:rPr lang="fi-FI" sz="3900" dirty="0" err="1"/>
              <a:t>Policy</a:t>
            </a:r>
            <a:r>
              <a:rPr lang="fi-FI" sz="3900" dirty="0"/>
              <a:t> NEP</a:t>
            </a:r>
            <a:endParaRPr lang="en-US" sz="3900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by </a:t>
            </a:r>
            <a:r>
              <a:rPr lang="en-US" dirty="0"/>
              <a:t>the end of civil war Russia was in a state of economic collapse</a:t>
            </a:r>
            <a:br>
              <a:rPr lang="en-US" dirty="0"/>
            </a:b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events </a:t>
            </a:r>
            <a:r>
              <a:rPr lang="en-US" dirty="0"/>
              <a:t>of </a:t>
            </a:r>
            <a:r>
              <a:rPr lang="en-US" dirty="0" err="1"/>
              <a:t>Kronstadt</a:t>
            </a:r>
            <a:r>
              <a:rPr lang="en-US" dirty="0"/>
              <a:t> served as a warning to Lenin (rebels had carried slogans such as "Soviets without Communists")</a:t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the NEP was announced by Lenin at 10th Party Congress in March 1921</a:t>
            </a:r>
            <a:br>
              <a:rPr lang="en-US" dirty="0"/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4338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War</a:t>
            </a:r>
            <a:r>
              <a:rPr lang="fi-FI" dirty="0" smtClean="0"/>
              <a:t> </a:t>
            </a:r>
            <a:r>
              <a:rPr lang="fi-FI" dirty="0" err="1" smtClean="0"/>
              <a:t>communism</a:t>
            </a:r>
            <a:r>
              <a:rPr lang="fi-FI" dirty="0" smtClean="0"/>
              <a:t> (1918-21)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sz="2000" dirty="0" err="1" smtClean="0"/>
              <a:t>Agriculture</a:t>
            </a:r>
            <a:r>
              <a:rPr lang="fi-FI" sz="2000" dirty="0" smtClean="0"/>
              <a:t> and </a:t>
            </a:r>
            <a:r>
              <a:rPr lang="fi-FI" sz="2000" dirty="0" err="1" smtClean="0"/>
              <a:t>industry</a:t>
            </a:r>
            <a:r>
              <a:rPr lang="fi-FI" sz="2000" dirty="0" smtClean="0"/>
              <a:t> </a:t>
            </a:r>
            <a:r>
              <a:rPr lang="fi-FI" sz="2000" dirty="0" err="1" smtClean="0"/>
              <a:t>were</a:t>
            </a:r>
            <a:r>
              <a:rPr lang="fi-FI" sz="2000" dirty="0" smtClean="0"/>
              <a:t> </a:t>
            </a:r>
            <a:r>
              <a:rPr lang="fi-FI" sz="2000" dirty="0" err="1" smtClean="0"/>
              <a:t>brought</a:t>
            </a:r>
            <a:r>
              <a:rPr lang="fi-FI" sz="2000" dirty="0" smtClean="0"/>
              <a:t> </a:t>
            </a:r>
            <a:r>
              <a:rPr lang="fi-FI" sz="2000" dirty="0" err="1" smtClean="0"/>
              <a:t>under</a:t>
            </a:r>
            <a:r>
              <a:rPr lang="fi-FI" sz="2000" dirty="0" smtClean="0"/>
              <a:t> </a:t>
            </a:r>
            <a:r>
              <a:rPr lang="fi-FI" sz="2000" dirty="0" err="1" smtClean="0"/>
              <a:t>central</a:t>
            </a:r>
            <a:r>
              <a:rPr lang="fi-FI" sz="2000" dirty="0" smtClean="0"/>
              <a:t> </a:t>
            </a:r>
            <a:r>
              <a:rPr lang="fi-FI" sz="2000" dirty="0" err="1" smtClean="0"/>
              <a:t>control</a:t>
            </a:r>
            <a:endParaRPr lang="fi-FI" sz="2000" dirty="0" smtClean="0"/>
          </a:p>
          <a:p>
            <a:r>
              <a:rPr lang="fi-FI" sz="2000" dirty="0" smtClean="0"/>
              <a:t>Food </a:t>
            </a:r>
            <a:r>
              <a:rPr lang="fi-FI" sz="2000" dirty="0" err="1" smtClean="0"/>
              <a:t>was</a:t>
            </a:r>
            <a:r>
              <a:rPr lang="fi-FI" sz="2000" dirty="0" smtClean="0"/>
              <a:t> </a:t>
            </a:r>
            <a:r>
              <a:rPr lang="fi-FI" sz="2000" dirty="0" err="1" smtClean="0"/>
              <a:t>seized</a:t>
            </a:r>
            <a:r>
              <a:rPr lang="fi-FI" sz="2000" dirty="0" smtClean="0"/>
              <a:t> </a:t>
            </a:r>
            <a:r>
              <a:rPr lang="fi-FI" sz="2000" dirty="0" err="1" smtClean="0"/>
              <a:t>from</a:t>
            </a:r>
            <a:r>
              <a:rPr lang="fi-FI" sz="2000" dirty="0" smtClean="0"/>
              <a:t> </a:t>
            </a:r>
            <a:r>
              <a:rPr lang="fi-FI" sz="2000" dirty="0" err="1" smtClean="0"/>
              <a:t>the</a:t>
            </a:r>
            <a:r>
              <a:rPr lang="fi-FI" sz="2000" dirty="0" smtClean="0"/>
              <a:t> </a:t>
            </a:r>
            <a:r>
              <a:rPr lang="fi-FI" sz="2000" dirty="0" err="1" smtClean="0"/>
              <a:t>peasants</a:t>
            </a:r>
            <a:r>
              <a:rPr lang="fi-FI" sz="2000" dirty="0" smtClean="0"/>
              <a:t> </a:t>
            </a:r>
            <a:r>
              <a:rPr lang="fi-FI" sz="2000" dirty="0" err="1" smtClean="0"/>
              <a:t>by</a:t>
            </a:r>
            <a:r>
              <a:rPr lang="fi-FI" sz="2000" dirty="0" smtClean="0"/>
              <a:t> </a:t>
            </a:r>
            <a:r>
              <a:rPr lang="fi-FI" sz="2000" dirty="0" err="1" smtClean="0"/>
              <a:t>armed</a:t>
            </a:r>
            <a:r>
              <a:rPr lang="fi-FI" sz="2000" dirty="0" smtClean="0"/>
              <a:t> and </a:t>
            </a:r>
            <a:r>
              <a:rPr lang="fi-FI" sz="2000" dirty="0" err="1" smtClean="0"/>
              <a:t>violent</a:t>
            </a:r>
            <a:r>
              <a:rPr lang="fi-FI" sz="2000" dirty="0" smtClean="0"/>
              <a:t> </a:t>
            </a:r>
            <a:r>
              <a:rPr lang="fi-FI" sz="2000" dirty="0" err="1" smtClean="0"/>
              <a:t>government</a:t>
            </a:r>
            <a:r>
              <a:rPr lang="fi-FI" sz="2000" dirty="0" smtClean="0"/>
              <a:t> </a:t>
            </a:r>
            <a:r>
              <a:rPr lang="fi-FI" sz="2000" dirty="0" err="1" smtClean="0"/>
              <a:t>requisition</a:t>
            </a:r>
            <a:r>
              <a:rPr lang="fi-FI" sz="2000" dirty="0" smtClean="0"/>
              <a:t> </a:t>
            </a:r>
            <a:r>
              <a:rPr lang="fi-FI" sz="2000" dirty="0" err="1" smtClean="0"/>
              <a:t>squads</a:t>
            </a:r>
            <a:endParaRPr lang="fi-FI" sz="2000" dirty="0" smtClean="0"/>
          </a:p>
          <a:p>
            <a:r>
              <a:rPr lang="fi-FI" sz="2000" dirty="0" err="1" smtClean="0"/>
              <a:t>Farming</a:t>
            </a:r>
            <a:r>
              <a:rPr lang="fi-FI" sz="2000" dirty="0" smtClean="0"/>
              <a:t> for </a:t>
            </a:r>
            <a:r>
              <a:rPr lang="fi-FI" sz="2000" dirty="0" err="1" smtClean="0"/>
              <a:t>profit</a:t>
            </a:r>
            <a:r>
              <a:rPr lang="fi-FI" sz="2000" dirty="0" smtClean="0"/>
              <a:t> </a:t>
            </a:r>
            <a:r>
              <a:rPr lang="fi-FI" sz="2000" dirty="0" err="1" smtClean="0"/>
              <a:t>was</a:t>
            </a:r>
            <a:r>
              <a:rPr lang="fi-FI" sz="2000" dirty="0" smtClean="0"/>
              <a:t> </a:t>
            </a:r>
            <a:r>
              <a:rPr lang="fi-FI" sz="2000" dirty="0" err="1" smtClean="0"/>
              <a:t>forbidden</a:t>
            </a:r>
            <a:endParaRPr lang="fi-FI" sz="2000" dirty="0" smtClean="0"/>
          </a:p>
          <a:p>
            <a:r>
              <a:rPr lang="fi-FI" sz="2000" dirty="0" err="1" smtClean="0"/>
              <a:t>Traditional</a:t>
            </a:r>
            <a:r>
              <a:rPr lang="fi-FI" sz="2000" dirty="0" smtClean="0"/>
              <a:t> </a:t>
            </a:r>
            <a:r>
              <a:rPr lang="fi-FI" sz="2000" dirty="0" err="1" smtClean="0"/>
              <a:t>village</a:t>
            </a:r>
            <a:r>
              <a:rPr lang="fi-FI" sz="2000" dirty="0" smtClean="0"/>
              <a:t> and </a:t>
            </a:r>
            <a:r>
              <a:rPr lang="fi-FI" sz="2000" dirty="0" err="1" smtClean="0"/>
              <a:t>town</a:t>
            </a:r>
            <a:r>
              <a:rPr lang="fi-FI" sz="2000" dirty="0" smtClean="0"/>
              <a:t> </a:t>
            </a:r>
            <a:r>
              <a:rPr lang="fi-FI" sz="2000" dirty="0" err="1" smtClean="0"/>
              <a:t>markets</a:t>
            </a:r>
            <a:r>
              <a:rPr lang="fi-FI" sz="2000" dirty="0" smtClean="0"/>
              <a:t> for </a:t>
            </a:r>
            <a:r>
              <a:rPr lang="fi-FI" sz="2000" dirty="0" err="1" smtClean="0"/>
              <a:t>the</a:t>
            </a:r>
            <a:r>
              <a:rPr lang="fi-FI" sz="2000" dirty="0" smtClean="0"/>
              <a:t> </a:t>
            </a:r>
            <a:r>
              <a:rPr lang="fi-FI" sz="2000" dirty="0" err="1" smtClean="0"/>
              <a:t>buying</a:t>
            </a:r>
            <a:r>
              <a:rPr lang="fi-FI" sz="2000" dirty="0" smtClean="0"/>
              <a:t> and </a:t>
            </a:r>
            <a:r>
              <a:rPr lang="fi-FI" sz="2000" dirty="0" err="1" smtClean="0"/>
              <a:t>exchange</a:t>
            </a:r>
            <a:r>
              <a:rPr lang="fi-FI" sz="2000" dirty="0" smtClean="0"/>
              <a:t> of </a:t>
            </a:r>
            <a:r>
              <a:rPr lang="fi-FI" sz="2000" dirty="0" err="1" smtClean="0"/>
              <a:t>goods</a:t>
            </a:r>
            <a:r>
              <a:rPr lang="fi-FI" sz="2000" dirty="0" smtClean="0"/>
              <a:t> </a:t>
            </a:r>
            <a:r>
              <a:rPr lang="fi-FI" sz="2000" dirty="0" err="1" smtClean="0"/>
              <a:t>were</a:t>
            </a:r>
            <a:r>
              <a:rPr lang="fi-FI" sz="2000" dirty="0" smtClean="0"/>
              <a:t> </a:t>
            </a:r>
            <a:r>
              <a:rPr lang="fi-FI" sz="2000" dirty="0" err="1" smtClean="0"/>
              <a:t>forbidden</a:t>
            </a:r>
            <a:r>
              <a:rPr lang="fi-FI" sz="2000" dirty="0" smtClean="0"/>
              <a:t> to </a:t>
            </a:r>
            <a:r>
              <a:rPr lang="fi-FI" sz="2000" dirty="0" err="1" smtClean="0"/>
              <a:t>be</a:t>
            </a:r>
            <a:r>
              <a:rPr lang="fi-FI" sz="2000" dirty="0" smtClean="0"/>
              <a:t> </a:t>
            </a:r>
            <a:r>
              <a:rPr lang="fi-FI" sz="2000" dirty="0" err="1" smtClean="0"/>
              <a:t>held</a:t>
            </a:r>
            <a:endParaRPr lang="fi-FI" sz="2000" dirty="0" smtClean="0"/>
          </a:p>
          <a:p>
            <a:r>
              <a:rPr lang="fi-FI" sz="2000" dirty="0" smtClean="0"/>
              <a:t>Money </a:t>
            </a:r>
            <a:r>
              <a:rPr lang="fi-FI" sz="2000" dirty="0" err="1" smtClean="0"/>
              <a:t>was</a:t>
            </a:r>
            <a:r>
              <a:rPr lang="fi-FI" sz="2000" dirty="0" smtClean="0"/>
              <a:t> </a:t>
            </a:r>
            <a:r>
              <a:rPr lang="fi-FI" sz="2000" dirty="0" err="1" smtClean="0"/>
              <a:t>abolished</a:t>
            </a:r>
            <a:endParaRPr lang="fi-FI" sz="2000" dirty="0" smtClean="0"/>
          </a:p>
          <a:p>
            <a:endParaRPr lang="fi-FI" sz="20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NEP (1921-)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8000" dirty="0" smtClean="0"/>
              <a:t>The </a:t>
            </a:r>
            <a:r>
              <a:rPr lang="en-US" sz="8000" dirty="0"/>
              <a:t>requisition of crops was ceased </a:t>
            </a:r>
            <a:r>
              <a:rPr lang="en-US" sz="8000" dirty="0" smtClean="0">
                <a:sym typeface="Wingdings" panose="05000000000000000000" pitchFamily="2" charset="2"/>
              </a:rPr>
              <a:t> </a:t>
            </a:r>
            <a:r>
              <a:rPr lang="en-US" sz="8000" dirty="0" smtClean="0"/>
              <a:t>the </a:t>
            </a:r>
            <a:r>
              <a:rPr lang="en-US" sz="8000" dirty="0"/>
              <a:t>peasants handed over a fixed proportion of harvests as a form of tax </a:t>
            </a:r>
            <a:r>
              <a:rPr lang="en-US" sz="8000" dirty="0" smtClean="0">
                <a:sym typeface="Wingdings" panose="05000000000000000000" pitchFamily="2" charset="2"/>
              </a:rPr>
              <a:t> </a:t>
            </a:r>
            <a:r>
              <a:rPr lang="en-US" sz="8000" dirty="0" smtClean="0"/>
              <a:t>the </a:t>
            </a:r>
            <a:r>
              <a:rPr lang="en-US" sz="8000" dirty="0"/>
              <a:t>surplus crops </a:t>
            </a:r>
            <a:r>
              <a:rPr lang="en-US" sz="8000" dirty="0" smtClean="0"/>
              <a:t>allowed </a:t>
            </a:r>
            <a:r>
              <a:rPr lang="en-US" sz="8000" dirty="0"/>
              <a:t>to </a:t>
            </a:r>
            <a:r>
              <a:rPr lang="en-US" sz="8000" dirty="0" err="1"/>
              <a:t>to</a:t>
            </a:r>
            <a:r>
              <a:rPr lang="en-US" sz="8000" dirty="0"/>
              <a:t> sell for profit on the open market) </a:t>
            </a:r>
            <a:endParaRPr lang="en-US" sz="8000" dirty="0" smtClean="0"/>
          </a:p>
          <a:p>
            <a:r>
              <a:rPr lang="en-US" sz="8000" dirty="0"/>
              <a:t>P</a:t>
            </a:r>
            <a:r>
              <a:rPr lang="en-US" sz="8000" dirty="0" smtClean="0"/>
              <a:t>rivate </a:t>
            </a:r>
            <a:r>
              <a:rPr lang="en-US" sz="8000" dirty="0"/>
              <a:t>traders ('</a:t>
            </a:r>
            <a:r>
              <a:rPr lang="en-US" sz="8000" i="1" dirty="0" err="1"/>
              <a:t>Nepmen</a:t>
            </a:r>
            <a:r>
              <a:rPr lang="en-US" sz="8000" dirty="0"/>
              <a:t>') </a:t>
            </a:r>
            <a:r>
              <a:rPr lang="en-US" sz="8000" dirty="0" smtClean="0"/>
              <a:t>allowed </a:t>
            </a:r>
            <a:r>
              <a:rPr lang="en-US" sz="8000" dirty="0"/>
              <a:t>to buy and sell goods on the open market </a:t>
            </a:r>
            <a:r>
              <a:rPr lang="en-US" sz="8000" dirty="0" smtClean="0">
                <a:sym typeface="Wingdings" panose="05000000000000000000" pitchFamily="2" charset="2"/>
              </a:rPr>
              <a:t> </a:t>
            </a:r>
            <a:r>
              <a:rPr lang="en-US" sz="8000" dirty="0" smtClean="0"/>
              <a:t> </a:t>
            </a:r>
            <a:r>
              <a:rPr lang="en-US" sz="8000" dirty="0"/>
              <a:t>bought grain and sold industrial </a:t>
            </a:r>
            <a:r>
              <a:rPr lang="en-US" sz="8000" dirty="0" smtClean="0"/>
              <a:t>goods</a:t>
            </a:r>
          </a:p>
          <a:p>
            <a:r>
              <a:rPr lang="en-US" sz="8000" dirty="0"/>
              <a:t>S</a:t>
            </a:r>
            <a:r>
              <a:rPr lang="en-US" sz="8000" dirty="0" smtClean="0"/>
              <a:t>mall </a:t>
            </a:r>
            <a:r>
              <a:rPr lang="en-US" sz="8000" dirty="0"/>
              <a:t>businessmen </a:t>
            </a:r>
            <a:r>
              <a:rPr lang="en-US" sz="8000" dirty="0" smtClean="0"/>
              <a:t>permitted </a:t>
            </a:r>
            <a:r>
              <a:rPr lang="en-US" sz="8000" dirty="0"/>
              <a:t>to own and </a:t>
            </a:r>
            <a:r>
              <a:rPr lang="en-US" sz="8000" dirty="0" smtClean="0"/>
              <a:t>run firms </a:t>
            </a:r>
            <a:r>
              <a:rPr lang="en-US" sz="8000" dirty="0"/>
              <a:t>and factories and make profit (larger enterprises remain under state ownership</a:t>
            </a:r>
            <a:r>
              <a:rPr lang="en-US" sz="8000" dirty="0" smtClean="0"/>
              <a:t>)</a:t>
            </a:r>
          </a:p>
          <a:p>
            <a:r>
              <a:rPr lang="en-US" sz="8000" dirty="0"/>
              <a:t>R</a:t>
            </a:r>
            <a:r>
              <a:rPr lang="en-US" sz="8000" dirty="0" smtClean="0"/>
              <a:t>ationing </a:t>
            </a:r>
            <a:r>
              <a:rPr lang="en-US" sz="8000" dirty="0"/>
              <a:t>ended and workers </a:t>
            </a:r>
            <a:r>
              <a:rPr lang="en-US" sz="8000" dirty="0" smtClean="0"/>
              <a:t>get </a:t>
            </a:r>
            <a:r>
              <a:rPr lang="en-US" sz="8000" dirty="0"/>
              <a:t>their wages from </a:t>
            </a:r>
            <a:r>
              <a:rPr lang="en-US" sz="8000" dirty="0" smtClean="0"/>
              <a:t>industries profits </a:t>
            </a:r>
          </a:p>
          <a:p>
            <a:r>
              <a:rPr lang="en-US" sz="8000" dirty="0"/>
              <a:t>A</a:t>
            </a:r>
            <a:r>
              <a:rPr lang="en-US" sz="8000" dirty="0" smtClean="0"/>
              <a:t> </a:t>
            </a:r>
            <a:r>
              <a:rPr lang="en-US" sz="8000" dirty="0"/>
              <a:t>new revalued </a:t>
            </a:r>
            <a:r>
              <a:rPr lang="en-US" sz="8000" dirty="0" err="1"/>
              <a:t>rouble</a:t>
            </a:r>
            <a:r>
              <a:rPr lang="en-US" sz="8000" dirty="0"/>
              <a:t/>
            </a:r>
            <a:br>
              <a:rPr lang="en-US" sz="8000" dirty="0"/>
            </a:br>
            <a:endParaRPr lang="fi-FI" sz="80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39270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169</Words>
  <Application>Microsoft Office PowerPoint</Application>
  <PresentationFormat>Laajakuva</PresentationFormat>
  <Paragraphs>17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Economic Policy NEP</dc:title>
  <dc:creator>Alanko Jukka</dc:creator>
  <cp:lastModifiedBy>Alanko Jukka</cp:lastModifiedBy>
  <cp:revision>14</cp:revision>
  <dcterms:created xsi:type="dcterms:W3CDTF">2016-09-14T07:59:30Z</dcterms:created>
  <dcterms:modified xsi:type="dcterms:W3CDTF">2016-09-26T07:22:50Z</dcterms:modified>
</cp:coreProperties>
</file>