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  <p:sldMasterId id="2147483697" r:id="rId6"/>
    <p:sldMasterId id="2147483700" r:id="rId7"/>
    <p:sldMasterId id="2147483702" r:id="rId8"/>
    <p:sldMasterId id="2147483714" r:id="rId9"/>
  </p:sldMasterIdLst>
  <p:notesMasterIdLst>
    <p:notesMasterId r:id="rId48"/>
  </p:notesMasterIdLst>
  <p:sldIdLst>
    <p:sldId id="256" r:id="rId10"/>
    <p:sldId id="287" r:id="rId11"/>
    <p:sldId id="2664" r:id="rId12"/>
    <p:sldId id="257" r:id="rId13"/>
    <p:sldId id="317" r:id="rId14"/>
    <p:sldId id="315" r:id="rId15"/>
    <p:sldId id="316" r:id="rId16"/>
    <p:sldId id="276" r:id="rId17"/>
    <p:sldId id="2667" r:id="rId18"/>
    <p:sldId id="2639" r:id="rId19"/>
    <p:sldId id="258" r:id="rId20"/>
    <p:sldId id="2654" r:id="rId21"/>
    <p:sldId id="2655" r:id="rId22"/>
    <p:sldId id="259" r:id="rId23"/>
    <p:sldId id="2656" r:id="rId24"/>
    <p:sldId id="2680" r:id="rId25"/>
    <p:sldId id="2668" r:id="rId26"/>
    <p:sldId id="2669" r:id="rId27"/>
    <p:sldId id="1053" r:id="rId28"/>
    <p:sldId id="260" r:id="rId29"/>
    <p:sldId id="2670" r:id="rId30"/>
    <p:sldId id="2671" r:id="rId31"/>
    <p:sldId id="2672" r:id="rId32"/>
    <p:sldId id="2673" r:id="rId33"/>
    <p:sldId id="261" r:id="rId34"/>
    <p:sldId id="2675" r:id="rId35"/>
    <p:sldId id="2674" r:id="rId36"/>
    <p:sldId id="2676" r:id="rId37"/>
    <p:sldId id="2677" r:id="rId38"/>
    <p:sldId id="262" r:id="rId39"/>
    <p:sldId id="2678" r:id="rId40"/>
    <p:sldId id="263" r:id="rId41"/>
    <p:sldId id="264" r:id="rId42"/>
    <p:sldId id="265" r:id="rId43"/>
    <p:sldId id="266" r:id="rId44"/>
    <p:sldId id="267" r:id="rId45"/>
    <p:sldId id="2653" r:id="rId46"/>
    <p:sldId id="2560" r:id="rId4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BD05B-1349-4188-90CE-48331EDC0F37}" v="64" dt="2025-04-14T10:00:34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3107" autoAdjust="0"/>
  </p:normalViewPr>
  <p:slideViewPr>
    <p:cSldViewPr snapToGrid="0">
      <p:cViewPr varScale="1">
        <p:scale>
          <a:sx n="81" d="100"/>
          <a:sy n="81" d="100"/>
        </p:scale>
        <p:origin x="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11" TargetMode="External"/><Relationship Id="rId2" Type="http://schemas.openxmlformats.org/officeDocument/2006/relationships/hyperlink" Target="https://eperusteet.opintopolku.fi/#/fi/perusopetus/419550/tekstikappale/9493206" TargetMode="External"/><Relationship Id="rId1" Type="http://schemas.openxmlformats.org/officeDocument/2006/relationships/hyperlink" Target="https://eperusteet.opintopolku.fi/#/fi/perusopetus/419550/tekstikappale/9493201" TargetMode="External"/><Relationship Id="rId4" Type="http://schemas.openxmlformats.org/officeDocument/2006/relationships/hyperlink" Target="https://eperusteet.opintopolku.fi/#/fi/perusopetus/419550/tekstikappale/9493216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46" TargetMode="External"/><Relationship Id="rId7" Type="http://schemas.openxmlformats.org/officeDocument/2006/relationships/hyperlink" Target="https://eperusteet.opintopolku.fi/#/fi/perusopetus/419550/tekstikappale/9493266" TargetMode="External"/><Relationship Id="rId2" Type="http://schemas.openxmlformats.org/officeDocument/2006/relationships/hyperlink" Target="https://eperusteet.opintopolku.fi/#/fi/perusopetus/419550/tekstikappale/9493241" TargetMode="External"/><Relationship Id="rId1" Type="http://schemas.openxmlformats.org/officeDocument/2006/relationships/hyperlink" Target="https://eperusteet.opintopolku.fi/#/fi/perusopetus/419550/tekstikappale/9493221" TargetMode="External"/><Relationship Id="rId6" Type="http://schemas.openxmlformats.org/officeDocument/2006/relationships/hyperlink" Target="https://eperusteet.opintopolku.fi/#/fi/perusopetus/419550/tekstikappale/9493261" TargetMode="External"/><Relationship Id="rId5" Type="http://schemas.openxmlformats.org/officeDocument/2006/relationships/hyperlink" Target="https://eperusteet.opintopolku.fi/#/fi/perusopetus/419550/tekstikappale/9493256" TargetMode="External"/><Relationship Id="rId4" Type="http://schemas.openxmlformats.org/officeDocument/2006/relationships/hyperlink" Target="https://eperusteet.opintopolku.fi/#/fi/perusopetus/419550/tekstikappale/9493251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76" TargetMode="External"/><Relationship Id="rId2" Type="http://schemas.openxmlformats.org/officeDocument/2006/relationships/hyperlink" Target="https://eperusteet.opintopolku.fi/#/fi/perusopetus/419550/tekstikappale/9490712" TargetMode="External"/><Relationship Id="rId1" Type="http://schemas.openxmlformats.org/officeDocument/2006/relationships/hyperlink" Target="https://eperusteet.opintopolku.fi/#/fi/perusopetus/419550/tekstikappale/9493271" TargetMode="External"/><Relationship Id="rId4" Type="http://schemas.openxmlformats.org/officeDocument/2006/relationships/hyperlink" Target="https://eperusteet.opintopolku.fi/#/fi/perusopetus/419550/tekstikappale/9493281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11" TargetMode="External"/><Relationship Id="rId2" Type="http://schemas.openxmlformats.org/officeDocument/2006/relationships/hyperlink" Target="https://eperusteet.opintopolku.fi/#/fi/perusopetus/419550/tekstikappale/9493206" TargetMode="External"/><Relationship Id="rId1" Type="http://schemas.openxmlformats.org/officeDocument/2006/relationships/hyperlink" Target="https://eperusteet.opintopolku.fi/#/fi/perusopetus/419550/tekstikappale/9493201" TargetMode="External"/><Relationship Id="rId4" Type="http://schemas.openxmlformats.org/officeDocument/2006/relationships/hyperlink" Target="https://eperusteet.opintopolku.fi/#/fi/perusopetus/419550/tekstikappale/9493216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46" TargetMode="External"/><Relationship Id="rId7" Type="http://schemas.openxmlformats.org/officeDocument/2006/relationships/hyperlink" Target="https://eperusteet.opintopolku.fi/#/fi/perusopetus/419550/tekstikappale/9493266" TargetMode="External"/><Relationship Id="rId2" Type="http://schemas.openxmlformats.org/officeDocument/2006/relationships/hyperlink" Target="https://eperusteet.opintopolku.fi/#/fi/perusopetus/419550/tekstikappale/9493241" TargetMode="External"/><Relationship Id="rId1" Type="http://schemas.openxmlformats.org/officeDocument/2006/relationships/hyperlink" Target="https://eperusteet.opintopolku.fi/#/fi/perusopetus/419550/tekstikappale/9493221" TargetMode="External"/><Relationship Id="rId6" Type="http://schemas.openxmlformats.org/officeDocument/2006/relationships/hyperlink" Target="https://eperusteet.opintopolku.fi/#/fi/perusopetus/419550/tekstikappale/9493261" TargetMode="External"/><Relationship Id="rId5" Type="http://schemas.openxmlformats.org/officeDocument/2006/relationships/hyperlink" Target="https://eperusteet.opintopolku.fi/#/fi/perusopetus/419550/tekstikappale/9493256" TargetMode="External"/><Relationship Id="rId4" Type="http://schemas.openxmlformats.org/officeDocument/2006/relationships/hyperlink" Target="https://eperusteet.opintopolku.fi/#/fi/perusopetus/419550/tekstikappale/9493251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76" TargetMode="External"/><Relationship Id="rId2" Type="http://schemas.openxmlformats.org/officeDocument/2006/relationships/hyperlink" Target="https://eperusteet.opintopolku.fi/#/fi/perusopetus/419550/tekstikappale/9490712" TargetMode="External"/><Relationship Id="rId1" Type="http://schemas.openxmlformats.org/officeDocument/2006/relationships/hyperlink" Target="https://eperusteet.opintopolku.fi/#/fi/perusopetus/419550/tekstikappale/9493271" TargetMode="External"/><Relationship Id="rId4" Type="http://schemas.openxmlformats.org/officeDocument/2006/relationships/hyperlink" Target="https://eperusteet.opintopolku.fi/#/fi/perusopetus/419550/tekstikappale/949328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830C5-0332-4A0D-A9FB-6E64693ADAC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D212E9-6ACB-431C-A8AE-DFD8B672EC1E}">
      <dgm:prSet/>
      <dgm:spPr/>
      <dgm:t>
        <a:bodyPr/>
        <a:lstStyle/>
        <a:p>
          <a:r>
            <a:rPr lang="fi-FI"/>
            <a:t>Mitä inklusiivinen toimintakulttuuri tarkoittaa meidän koulussamme?</a:t>
          </a:r>
          <a:endParaRPr lang="en-US"/>
        </a:p>
      </dgm:t>
    </dgm:pt>
    <dgm:pt modelId="{4D0F93E5-85E5-45F8-BBB4-424D396B2433}" type="parTrans" cxnId="{C1CBA1E4-45C7-4823-935E-810D3A24A12D}">
      <dgm:prSet/>
      <dgm:spPr/>
      <dgm:t>
        <a:bodyPr/>
        <a:lstStyle/>
        <a:p>
          <a:endParaRPr lang="en-US"/>
        </a:p>
      </dgm:t>
    </dgm:pt>
    <dgm:pt modelId="{D622743F-BF33-4295-BEF7-63F9183435D3}" type="sibTrans" cxnId="{C1CBA1E4-45C7-4823-935E-810D3A24A12D}">
      <dgm:prSet/>
      <dgm:spPr/>
      <dgm:t>
        <a:bodyPr/>
        <a:lstStyle/>
        <a:p>
          <a:endParaRPr lang="en-US"/>
        </a:p>
      </dgm:t>
    </dgm:pt>
    <dgm:pt modelId="{4085E75C-28C7-412E-9232-D4404D3258CA}">
      <dgm:prSet/>
      <dgm:spPr/>
      <dgm:t>
        <a:bodyPr/>
        <a:lstStyle/>
        <a:p>
          <a:r>
            <a:rPr lang="fi-FI"/>
            <a:t>Mitkä rakenteet tukevat inklusiivista toimintakulttuuria</a:t>
          </a:r>
          <a:endParaRPr lang="en-US"/>
        </a:p>
      </dgm:t>
    </dgm:pt>
    <dgm:pt modelId="{4E32CC03-7FBE-447A-8CD9-F3C6CF307B22}" type="parTrans" cxnId="{27CC6475-188D-45EE-AC2E-816FCE03926F}">
      <dgm:prSet/>
      <dgm:spPr/>
      <dgm:t>
        <a:bodyPr/>
        <a:lstStyle/>
        <a:p>
          <a:endParaRPr lang="en-US"/>
        </a:p>
      </dgm:t>
    </dgm:pt>
    <dgm:pt modelId="{14D98163-FD86-42B7-BAD0-B08CB6689A37}" type="sibTrans" cxnId="{27CC6475-188D-45EE-AC2E-816FCE03926F}">
      <dgm:prSet/>
      <dgm:spPr/>
      <dgm:t>
        <a:bodyPr/>
        <a:lstStyle/>
        <a:p>
          <a:endParaRPr lang="en-US"/>
        </a:p>
      </dgm:t>
    </dgm:pt>
    <dgm:pt modelId="{D7306871-343A-4E1B-9775-DE51F48E1773}">
      <dgm:prSet/>
      <dgm:spPr/>
      <dgm:t>
        <a:bodyPr/>
        <a:lstStyle/>
        <a:p>
          <a:r>
            <a:rPr lang="fi-FI"/>
            <a:t>Mitä konkreettisia ratkaisuja meillä on käytössä inklusiivisen toimintakulttuurin kehittämiseksi?</a:t>
          </a:r>
          <a:endParaRPr lang="en-US"/>
        </a:p>
      </dgm:t>
    </dgm:pt>
    <dgm:pt modelId="{7803E311-6213-4124-B8B9-D762E8615798}" type="parTrans" cxnId="{1967B00E-324F-4EEF-AA48-52F3F0AD7830}">
      <dgm:prSet/>
      <dgm:spPr/>
      <dgm:t>
        <a:bodyPr/>
        <a:lstStyle/>
        <a:p>
          <a:endParaRPr lang="en-US"/>
        </a:p>
      </dgm:t>
    </dgm:pt>
    <dgm:pt modelId="{24D968AB-B936-4BCE-BB95-9E1D63275C98}" type="sibTrans" cxnId="{1967B00E-324F-4EEF-AA48-52F3F0AD7830}">
      <dgm:prSet/>
      <dgm:spPr/>
      <dgm:t>
        <a:bodyPr/>
        <a:lstStyle/>
        <a:p>
          <a:endParaRPr lang="en-US"/>
        </a:p>
      </dgm:t>
    </dgm:pt>
    <dgm:pt modelId="{1C732B59-9F56-4F8C-AB46-19055777C4ED}">
      <dgm:prSet/>
      <dgm:spPr/>
      <dgm:t>
        <a:bodyPr/>
        <a:lstStyle/>
        <a:p>
          <a:r>
            <a:rPr lang="fi-FI"/>
            <a:t>Miten meillä jaetaan osaamista pedagogisten järjestelyjen suunnittelun ja toteuttamisen tueksi?</a:t>
          </a:r>
          <a:endParaRPr lang="en-US"/>
        </a:p>
      </dgm:t>
    </dgm:pt>
    <dgm:pt modelId="{E4C51E8F-0EDE-49D8-992A-F5CF9A070878}" type="parTrans" cxnId="{73A2ABDD-5B11-4A35-98D1-676CEB7B0563}">
      <dgm:prSet/>
      <dgm:spPr/>
      <dgm:t>
        <a:bodyPr/>
        <a:lstStyle/>
        <a:p>
          <a:endParaRPr lang="en-US"/>
        </a:p>
      </dgm:t>
    </dgm:pt>
    <dgm:pt modelId="{589C5F4F-F7CF-46DD-A8BA-F7FB903F3371}" type="sibTrans" cxnId="{73A2ABDD-5B11-4A35-98D1-676CEB7B0563}">
      <dgm:prSet/>
      <dgm:spPr/>
      <dgm:t>
        <a:bodyPr/>
        <a:lstStyle/>
        <a:p>
          <a:endParaRPr lang="en-US"/>
        </a:p>
      </dgm:t>
    </dgm:pt>
    <dgm:pt modelId="{D30B42CA-A69B-47BE-BC5F-FED89802E573}">
      <dgm:prSet/>
      <dgm:spPr/>
      <dgm:t>
        <a:bodyPr/>
        <a:lstStyle/>
        <a:p>
          <a:r>
            <a:rPr lang="fi-FI" dirty="0"/>
            <a:t>Miten ryhmän rakenteellisten järjestelyjen tarve tunnistetaan?</a:t>
          </a:r>
          <a:endParaRPr lang="en-US" dirty="0"/>
        </a:p>
      </dgm:t>
    </dgm:pt>
    <dgm:pt modelId="{35BD619F-81F2-42EF-937B-FBB84F532D80}" type="parTrans" cxnId="{6E876638-E3D5-4138-B385-3A3CE1DC4855}">
      <dgm:prSet/>
      <dgm:spPr/>
      <dgm:t>
        <a:bodyPr/>
        <a:lstStyle/>
        <a:p>
          <a:endParaRPr lang="en-US"/>
        </a:p>
      </dgm:t>
    </dgm:pt>
    <dgm:pt modelId="{91FED10E-6BEC-4262-98C6-7A2D6DFCFB19}" type="sibTrans" cxnId="{6E876638-E3D5-4138-B385-3A3CE1DC4855}">
      <dgm:prSet/>
      <dgm:spPr/>
      <dgm:t>
        <a:bodyPr/>
        <a:lstStyle/>
        <a:p>
          <a:endParaRPr lang="en-US"/>
        </a:p>
      </dgm:t>
    </dgm:pt>
    <dgm:pt modelId="{C698B803-7267-4685-9612-E39860681FD0}" type="pres">
      <dgm:prSet presAssocID="{7B7830C5-0332-4A0D-A9FB-6E64693ADAC0}" presName="diagram" presStyleCnt="0">
        <dgm:presLayoutVars>
          <dgm:dir/>
          <dgm:resizeHandles val="exact"/>
        </dgm:presLayoutVars>
      </dgm:prSet>
      <dgm:spPr/>
    </dgm:pt>
    <dgm:pt modelId="{9160314A-2D4C-4230-9907-AEF8EA1F4A02}" type="pres">
      <dgm:prSet presAssocID="{72D212E9-6ACB-431C-A8AE-DFD8B672EC1E}" presName="node" presStyleLbl="node1" presStyleIdx="0" presStyleCnt="5">
        <dgm:presLayoutVars>
          <dgm:bulletEnabled val="1"/>
        </dgm:presLayoutVars>
      </dgm:prSet>
      <dgm:spPr/>
    </dgm:pt>
    <dgm:pt modelId="{F1854350-A4CB-4ED0-9CDE-8D7ED78F0766}" type="pres">
      <dgm:prSet presAssocID="{D622743F-BF33-4295-BEF7-63F9183435D3}" presName="sibTrans" presStyleCnt="0"/>
      <dgm:spPr/>
    </dgm:pt>
    <dgm:pt modelId="{C3B4DAA1-7322-496E-9DD8-B707F0686362}" type="pres">
      <dgm:prSet presAssocID="{4085E75C-28C7-412E-9232-D4404D3258CA}" presName="node" presStyleLbl="node1" presStyleIdx="1" presStyleCnt="5">
        <dgm:presLayoutVars>
          <dgm:bulletEnabled val="1"/>
        </dgm:presLayoutVars>
      </dgm:prSet>
      <dgm:spPr/>
    </dgm:pt>
    <dgm:pt modelId="{6D2D54BA-E0C3-4F93-B22A-25F6E43505EE}" type="pres">
      <dgm:prSet presAssocID="{14D98163-FD86-42B7-BAD0-B08CB6689A37}" presName="sibTrans" presStyleCnt="0"/>
      <dgm:spPr/>
    </dgm:pt>
    <dgm:pt modelId="{E305B1D4-FE22-44EA-9399-908985FD0CFA}" type="pres">
      <dgm:prSet presAssocID="{D7306871-343A-4E1B-9775-DE51F48E1773}" presName="node" presStyleLbl="node1" presStyleIdx="2" presStyleCnt="5">
        <dgm:presLayoutVars>
          <dgm:bulletEnabled val="1"/>
        </dgm:presLayoutVars>
      </dgm:prSet>
      <dgm:spPr/>
    </dgm:pt>
    <dgm:pt modelId="{D6C193C5-A5CE-4DD5-8DEA-84908C04FEFE}" type="pres">
      <dgm:prSet presAssocID="{24D968AB-B936-4BCE-BB95-9E1D63275C98}" presName="sibTrans" presStyleCnt="0"/>
      <dgm:spPr/>
    </dgm:pt>
    <dgm:pt modelId="{E5E1B406-65CC-418E-A919-86719D1D329A}" type="pres">
      <dgm:prSet presAssocID="{1C732B59-9F56-4F8C-AB46-19055777C4ED}" presName="node" presStyleLbl="node1" presStyleIdx="3" presStyleCnt="5">
        <dgm:presLayoutVars>
          <dgm:bulletEnabled val="1"/>
        </dgm:presLayoutVars>
      </dgm:prSet>
      <dgm:spPr/>
    </dgm:pt>
    <dgm:pt modelId="{14955850-8013-4B5F-A951-A99EDA45DD13}" type="pres">
      <dgm:prSet presAssocID="{589C5F4F-F7CF-46DD-A8BA-F7FB903F3371}" presName="sibTrans" presStyleCnt="0"/>
      <dgm:spPr/>
    </dgm:pt>
    <dgm:pt modelId="{152DD60E-0D59-473F-9A5B-16CEB325A060}" type="pres">
      <dgm:prSet presAssocID="{D30B42CA-A69B-47BE-BC5F-FED89802E573}" presName="node" presStyleLbl="node1" presStyleIdx="4" presStyleCnt="5">
        <dgm:presLayoutVars>
          <dgm:bulletEnabled val="1"/>
        </dgm:presLayoutVars>
      </dgm:prSet>
      <dgm:spPr/>
    </dgm:pt>
  </dgm:ptLst>
  <dgm:cxnLst>
    <dgm:cxn modelId="{1967B00E-324F-4EEF-AA48-52F3F0AD7830}" srcId="{7B7830C5-0332-4A0D-A9FB-6E64693ADAC0}" destId="{D7306871-343A-4E1B-9775-DE51F48E1773}" srcOrd="2" destOrd="0" parTransId="{7803E311-6213-4124-B8B9-D762E8615798}" sibTransId="{24D968AB-B936-4BCE-BB95-9E1D63275C98}"/>
    <dgm:cxn modelId="{2A24411A-8150-4D02-A00F-AD51A1DAC719}" type="presOf" srcId="{1C732B59-9F56-4F8C-AB46-19055777C4ED}" destId="{E5E1B406-65CC-418E-A919-86719D1D329A}" srcOrd="0" destOrd="0" presId="urn:microsoft.com/office/officeart/2005/8/layout/default"/>
    <dgm:cxn modelId="{6E876638-E3D5-4138-B385-3A3CE1DC4855}" srcId="{7B7830C5-0332-4A0D-A9FB-6E64693ADAC0}" destId="{D30B42CA-A69B-47BE-BC5F-FED89802E573}" srcOrd="4" destOrd="0" parTransId="{35BD619F-81F2-42EF-937B-FBB84F532D80}" sibTransId="{91FED10E-6BEC-4262-98C6-7A2D6DFCFB19}"/>
    <dgm:cxn modelId="{94039D4F-00D7-494E-B48D-0AAE46C4AFB6}" type="presOf" srcId="{D30B42CA-A69B-47BE-BC5F-FED89802E573}" destId="{152DD60E-0D59-473F-9A5B-16CEB325A060}" srcOrd="0" destOrd="0" presId="urn:microsoft.com/office/officeart/2005/8/layout/default"/>
    <dgm:cxn modelId="{D139B170-5C26-47A6-9C2D-815FA982FE2C}" type="presOf" srcId="{D7306871-343A-4E1B-9775-DE51F48E1773}" destId="{E305B1D4-FE22-44EA-9399-908985FD0CFA}" srcOrd="0" destOrd="0" presId="urn:microsoft.com/office/officeart/2005/8/layout/default"/>
    <dgm:cxn modelId="{27CC6475-188D-45EE-AC2E-816FCE03926F}" srcId="{7B7830C5-0332-4A0D-A9FB-6E64693ADAC0}" destId="{4085E75C-28C7-412E-9232-D4404D3258CA}" srcOrd="1" destOrd="0" parTransId="{4E32CC03-7FBE-447A-8CD9-F3C6CF307B22}" sibTransId="{14D98163-FD86-42B7-BAD0-B08CB6689A37}"/>
    <dgm:cxn modelId="{FE69CC87-F7C2-48DF-BED6-CADD07C9BA23}" type="presOf" srcId="{7B7830C5-0332-4A0D-A9FB-6E64693ADAC0}" destId="{C698B803-7267-4685-9612-E39860681FD0}" srcOrd="0" destOrd="0" presId="urn:microsoft.com/office/officeart/2005/8/layout/default"/>
    <dgm:cxn modelId="{5901CB9D-C871-42CA-887C-EFBEE46553FA}" type="presOf" srcId="{72D212E9-6ACB-431C-A8AE-DFD8B672EC1E}" destId="{9160314A-2D4C-4230-9907-AEF8EA1F4A02}" srcOrd="0" destOrd="0" presId="urn:microsoft.com/office/officeart/2005/8/layout/default"/>
    <dgm:cxn modelId="{73A2ABDD-5B11-4A35-98D1-676CEB7B0563}" srcId="{7B7830C5-0332-4A0D-A9FB-6E64693ADAC0}" destId="{1C732B59-9F56-4F8C-AB46-19055777C4ED}" srcOrd="3" destOrd="0" parTransId="{E4C51E8F-0EDE-49D8-992A-F5CF9A070878}" sibTransId="{589C5F4F-F7CF-46DD-A8BA-F7FB903F3371}"/>
    <dgm:cxn modelId="{C1CBA1E4-45C7-4823-935E-810D3A24A12D}" srcId="{7B7830C5-0332-4A0D-A9FB-6E64693ADAC0}" destId="{72D212E9-6ACB-431C-A8AE-DFD8B672EC1E}" srcOrd="0" destOrd="0" parTransId="{4D0F93E5-85E5-45F8-BBB4-424D396B2433}" sibTransId="{D622743F-BF33-4295-BEF7-63F9183435D3}"/>
    <dgm:cxn modelId="{5AF500F8-5385-4096-8E11-6F6238814F86}" type="presOf" srcId="{4085E75C-28C7-412E-9232-D4404D3258CA}" destId="{C3B4DAA1-7322-496E-9DD8-B707F0686362}" srcOrd="0" destOrd="0" presId="urn:microsoft.com/office/officeart/2005/8/layout/default"/>
    <dgm:cxn modelId="{258C98E9-0583-4480-9D59-FFC9582736A8}" type="presParOf" srcId="{C698B803-7267-4685-9612-E39860681FD0}" destId="{9160314A-2D4C-4230-9907-AEF8EA1F4A02}" srcOrd="0" destOrd="0" presId="urn:microsoft.com/office/officeart/2005/8/layout/default"/>
    <dgm:cxn modelId="{FA5AB62F-1EC1-4946-95BC-88A92F6B70F6}" type="presParOf" srcId="{C698B803-7267-4685-9612-E39860681FD0}" destId="{F1854350-A4CB-4ED0-9CDE-8D7ED78F0766}" srcOrd="1" destOrd="0" presId="urn:microsoft.com/office/officeart/2005/8/layout/default"/>
    <dgm:cxn modelId="{4B16DB22-E0DA-4D54-985E-C8364F660D11}" type="presParOf" srcId="{C698B803-7267-4685-9612-E39860681FD0}" destId="{C3B4DAA1-7322-496E-9DD8-B707F0686362}" srcOrd="2" destOrd="0" presId="urn:microsoft.com/office/officeart/2005/8/layout/default"/>
    <dgm:cxn modelId="{0E289979-77D3-4D15-A27B-E58BA5AEBD50}" type="presParOf" srcId="{C698B803-7267-4685-9612-E39860681FD0}" destId="{6D2D54BA-E0C3-4F93-B22A-25F6E43505EE}" srcOrd="3" destOrd="0" presId="urn:microsoft.com/office/officeart/2005/8/layout/default"/>
    <dgm:cxn modelId="{B08F94BE-D5B4-441A-B4A5-1F0D57CB29EE}" type="presParOf" srcId="{C698B803-7267-4685-9612-E39860681FD0}" destId="{E305B1D4-FE22-44EA-9399-908985FD0CFA}" srcOrd="4" destOrd="0" presId="urn:microsoft.com/office/officeart/2005/8/layout/default"/>
    <dgm:cxn modelId="{9E8FB976-C7E7-4DA6-8E81-5CF1E02C17DA}" type="presParOf" srcId="{C698B803-7267-4685-9612-E39860681FD0}" destId="{D6C193C5-A5CE-4DD5-8DEA-84908C04FEFE}" srcOrd="5" destOrd="0" presId="urn:microsoft.com/office/officeart/2005/8/layout/default"/>
    <dgm:cxn modelId="{8F402538-4FFC-4705-8992-57CE897A39D8}" type="presParOf" srcId="{C698B803-7267-4685-9612-E39860681FD0}" destId="{E5E1B406-65CC-418E-A919-86719D1D329A}" srcOrd="6" destOrd="0" presId="urn:microsoft.com/office/officeart/2005/8/layout/default"/>
    <dgm:cxn modelId="{3236B239-77CD-4B2A-BCC3-0D5037EBD338}" type="presParOf" srcId="{C698B803-7267-4685-9612-E39860681FD0}" destId="{14955850-8013-4B5F-A951-A99EDA45DD13}" srcOrd="7" destOrd="0" presId="urn:microsoft.com/office/officeart/2005/8/layout/default"/>
    <dgm:cxn modelId="{D85BB6A3-977B-4D1B-A0E0-0436BB7A7878}" type="presParOf" srcId="{C698B803-7267-4685-9612-E39860681FD0}" destId="{152DD60E-0D59-473F-9A5B-16CEB325A0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CCF57-4D64-452E-B0A8-2EF7CD996C1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E80A9DBB-C0D0-4CF0-AFC9-E6B02EB10845}">
      <dgm:prSet phldrT="[Teksti]" custT="1"/>
      <dgm:spPr/>
      <dgm:t>
        <a:bodyPr/>
        <a:lstStyle/>
        <a:p>
          <a:r>
            <a:rPr lang="fi-FI" sz="16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Ryhmäkohtaiset tukimuodot</a:t>
          </a:r>
          <a:endParaRPr lang="fi-FI" sz="1600" b="1" dirty="0">
            <a:solidFill>
              <a:schemeClr val="bg1"/>
            </a:solidFill>
          </a:endParaRPr>
        </a:p>
      </dgm:t>
    </dgm:pt>
    <dgm:pt modelId="{47DC9FB4-ECF9-4FFD-B836-2B0D2EF50EB7}" type="parTrans" cxnId="{4ED43F26-9FA3-4BCF-9C3A-97E56F42A852}">
      <dgm:prSet/>
      <dgm:spPr/>
      <dgm:t>
        <a:bodyPr/>
        <a:lstStyle/>
        <a:p>
          <a:endParaRPr lang="fi-FI"/>
        </a:p>
      </dgm:t>
    </dgm:pt>
    <dgm:pt modelId="{C8D9AC15-4E79-4FCD-8C6C-D1BF0FE40C35}" type="sibTrans" cxnId="{4ED43F26-9FA3-4BCF-9C3A-97E56F42A852}">
      <dgm:prSet/>
      <dgm:spPr/>
      <dgm:t>
        <a:bodyPr/>
        <a:lstStyle/>
        <a:p>
          <a:endParaRPr lang="fi-FI"/>
        </a:p>
      </dgm:t>
    </dgm:pt>
    <dgm:pt modelId="{7549AF6D-A489-4581-A3C3-FC8AF94E9AB3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Yleinen tukiopetus</a:t>
          </a:r>
          <a:endParaRPr lang="fi-FI" dirty="0">
            <a:solidFill>
              <a:schemeClr val="bg1"/>
            </a:solidFill>
          </a:endParaRPr>
        </a:p>
      </dgm:t>
    </dgm:pt>
    <dgm:pt modelId="{530E5B5E-2B67-4096-825D-FA16A60C5099}" type="parTrans" cxnId="{9B13305B-09BB-4522-BC8B-8B6BB8A354A4}">
      <dgm:prSet/>
      <dgm:spPr/>
      <dgm:t>
        <a:bodyPr/>
        <a:lstStyle/>
        <a:p>
          <a:endParaRPr lang="fi-FI" dirty="0"/>
        </a:p>
      </dgm:t>
    </dgm:pt>
    <dgm:pt modelId="{FBB73152-2A7B-43F4-9AAD-7597BD2E7549}" type="sibTrans" cxnId="{9B13305B-09BB-4522-BC8B-8B6BB8A354A4}">
      <dgm:prSet/>
      <dgm:spPr/>
      <dgm:t>
        <a:bodyPr/>
        <a:lstStyle/>
        <a:p>
          <a:endParaRPr lang="fi-FI"/>
        </a:p>
      </dgm:t>
    </dgm:pt>
    <dgm:pt modelId="{51F550B4-09FA-41DA-881B-C78F40F21FF4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Opetuskielen tukiopetus</a:t>
          </a:r>
          <a:endParaRPr lang="fi-FI" dirty="0">
            <a:solidFill>
              <a:schemeClr val="bg1"/>
            </a:solidFill>
          </a:endParaRPr>
        </a:p>
      </dgm:t>
    </dgm:pt>
    <dgm:pt modelId="{85A9E7B2-A0F2-4ABE-A502-E1B1B8E4DECD}" type="parTrans" cxnId="{8A80A1B1-2A3D-462B-8FDA-D528928E3D3A}">
      <dgm:prSet/>
      <dgm:spPr/>
      <dgm:t>
        <a:bodyPr/>
        <a:lstStyle/>
        <a:p>
          <a:endParaRPr lang="fi-FI" dirty="0"/>
        </a:p>
      </dgm:t>
    </dgm:pt>
    <dgm:pt modelId="{C30F4B96-C518-4F2C-8D8D-5668FC2DDF0E}" type="sibTrans" cxnId="{8A80A1B1-2A3D-462B-8FDA-D528928E3D3A}">
      <dgm:prSet/>
      <dgm:spPr/>
      <dgm:t>
        <a:bodyPr/>
        <a:lstStyle/>
        <a:p>
          <a:endParaRPr lang="fi-FI"/>
        </a:p>
      </dgm:t>
    </dgm:pt>
    <dgm:pt modelId="{111696FA-978E-4672-B4F0-B5EABAA6AFF3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opetus muun opetuksen yhteydessä</a:t>
          </a:r>
          <a:endParaRPr lang="fi-FI" dirty="0">
            <a:solidFill>
              <a:schemeClr val="bg1"/>
            </a:solidFill>
          </a:endParaRPr>
        </a:p>
      </dgm:t>
    </dgm:pt>
    <dgm:pt modelId="{5AC6A882-050F-471D-BDE7-18A9003DDA38}" type="parTrans" cxnId="{B81F6CB5-B1A2-41ED-BEBD-5692403C1C2A}">
      <dgm:prSet/>
      <dgm:spPr/>
      <dgm:t>
        <a:bodyPr/>
        <a:lstStyle/>
        <a:p>
          <a:endParaRPr lang="fi-FI" dirty="0"/>
        </a:p>
      </dgm:t>
    </dgm:pt>
    <dgm:pt modelId="{8B186150-2EFD-4623-9046-E7BFED87B822}" type="sibTrans" cxnId="{B81F6CB5-B1A2-41ED-BEBD-5692403C1C2A}">
      <dgm:prSet/>
      <dgm:spPr/>
      <dgm:t>
        <a:bodyPr/>
        <a:lstStyle/>
        <a:p>
          <a:endParaRPr lang="fi-FI"/>
        </a:p>
      </dgm:t>
    </dgm:pt>
    <dgm:pt modelId="{D03B7255-967A-4D74-9736-A5CC99E1C511}" type="pres">
      <dgm:prSet presAssocID="{0B7CCF57-4D64-452E-B0A8-2EF7CD996C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C70C50-B710-4045-B92B-AC460F363B39}" type="pres">
      <dgm:prSet presAssocID="{E80A9DBB-C0D0-4CF0-AFC9-E6B02EB10845}" presName="root1" presStyleCnt="0"/>
      <dgm:spPr/>
    </dgm:pt>
    <dgm:pt modelId="{CA9783BF-BF14-4C60-83F0-15E4F30EAD1E}" type="pres">
      <dgm:prSet presAssocID="{E80A9DBB-C0D0-4CF0-AFC9-E6B02EB10845}" presName="LevelOneTextNode" presStyleLbl="node0" presStyleIdx="0" presStyleCnt="1" custScaleX="134100" custScaleY="640536" custLinFactNeighborX="30282" custLinFactNeighborY="-2899">
        <dgm:presLayoutVars>
          <dgm:chPref val="3"/>
        </dgm:presLayoutVars>
      </dgm:prSet>
      <dgm:spPr/>
    </dgm:pt>
    <dgm:pt modelId="{31003E44-0972-474D-9151-52E44E48EEA4}" type="pres">
      <dgm:prSet presAssocID="{E80A9DBB-C0D0-4CF0-AFC9-E6B02EB10845}" presName="level2hierChild" presStyleCnt="0"/>
      <dgm:spPr/>
    </dgm:pt>
    <dgm:pt modelId="{60681C6F-B374-4A69-B3E8-BB50BBC26143}" type="pres">
      <dgm:prSet presAssocID="{530E5B5E-2B67-4096-825D-FA16A60C5099}" presName="conn2-1" presStyleLbl="parChTrans1D2" presStyleIdx="0" presStyleCnt="3"/>
      <dgm:spPr/>
    </dgm:pt>
    <dgm:pt modelId="{CB8359D6-D90E-4EB0-8AF2-BFFA490C3C03}" type="pres">
      <dgm:prSet presAssocID="{530E5B5E-2B67-4096-825D-FA16A60C5099}" presName="connTx" presStyleLbl="parChTrans1D2" presStyleIdx="0" presStyleCnt="3"/>
      <dgm:spPr/>
    </dgm:pt>
    <dgm:pt modelId="{135E386F-8964-49DD-92C5-F02BD6EBA8C1}" type="pres">
      <dgm:prSet presAssocID="{7549AF6D-A489-4581-A3C3-FC8AF94E9AB3}" presName="root2" presStyleCnt="0"/>
      <dgm:spPr/>
    </dgm:pt>
    <dgm:pt modelId="{2071E649-4332-4229-B8A8-7BB82E72B9D8}" type="pres">
      <dgm:prSet presAssocID="{7549AF6D-A489-4581-A3C3-FC8AF94E9AB3}" presName="LevelTwoTextNode" presStyleLbl="node2" presStyleIdx="0" presStyleCnt="3" custScaleY="132329">
        <dgm:presLayoutVars>
          <dgm:chPref val="3"/>
        </dgm:presLayoutVars>
      </dgm:prSet>
      <dgm:spPr/>
    </dgm:pt>
    <dgm:pt modelId="{6CA89A72-AED7-494C-8FB8-86D8759D8EED}" type="pres">
      <dgm:prSet presAssocID="{7549AF6D-A489-4581-A3C3-FC8AF94E9AB3}" presName="level3hierChild" presStyleCnt="0"/>
      <dgm:spPr/>
    </dgm:pt>
    <dgm:pt modelId="{7E59FC3F-39D9-422B-97AE-4FF1C34F1BDB}" type="pres">
      <dgm:prSet presAssocID="{85A9E7B2-A0F2-4ABE-A502-E1B1B8E4DECD}" presName="conn2-1" presStyleLbl="parChTrans1D2" presStyleIdx="1" presStyleCnt="3"/>
      <dgm:spPr/>
    </dgm:pt>
    <dgm:pt modelId="{02CF6FB3-03D8-49A9-9A6A-BCE37BDBBCE5}" type="pres">
      <dgm:prSet presAssocID="{85A9E7B2-A0F2-4ABE-A502-E1B1B8E4DECD}" presName="connTx" presStyleLbl="parChTrans1D2" presStyleIdx="1" presStyleCnt="3"/>
      <dgm:spPr/>
    </dgm:pt>
    <dgm:pt modelId="{22E6CB2C-9B56-40CC-8D49-00CABB34FF0F}" type="pres">
      <dgm:prSet presAssocID="{51F550B4-09FA-41DA-881B-C78F40F21FF4}" presName="root2" presStyleCnt="0"/>
      <dgm:spPr/>
    </dgm:pt>
    <dgm:pt modelId="{6AD876A8-90D8-4E67-B53B-C54FF7F6BD4A}" type="pres">
      <dgm:prSet presAssocID="{51F550B4-09FA-41DA-881B-C78F40F21FF4}" presName="LevelTwoTextNode" presStyleLbl="node2" presStyleIdx="1" presStyleCnt="3" custScaleY="101576">
        <dgm:presLayoutVars>
          <dgm:chPref val="3"/>
        </dgm:presLayoutVars>
      </dgm:prSet>
      <dgm:spPr/>
    </dgm:pt>
    <dgm:pt modelId="{EF8898CC-E02E-493B-A0E1-97ADF5E82A5D}" type="pres">
      <dgm:prSet presAssocID="{51F550B4-09FA-41DA-881B-C78F40F21FF4}" presName="level3hierChild" presStyleCnt="0"/>
      <dgm:spPr/>
    </dgm:pt>
    <dgm:pt modelId="{4B0A6826-4D15-43F6-8AB8-86B5552BF36D}" type="pres">
      <dgm:prSet presAssocID="{5AC6A882-050F-471D-BDE7-18A9003DDA38}" presName="conn2-1" presStyleLbl="parChTrans1D2" presStyleIdx="2" presStyleCnt="3"/>
      <dgm:spPr/>
    </dgm:pt>
    <dgm:pt modelId="{E9B256E4-744B-48F9-BE30-C3D1E1920D3E}" type="pres">
      <dgm:prSet presAssocID="{5AC6A882-050F-471D-BDE7-18A9003DDA38}" presName="connTx" presStyleLbl="parChTrans1D2" presStyleIdx="2" presStyleCnt="3"/>
      <dgm:spPr/>
    </dgm:pt>
    <dgm:pt modelId="{6A731E5A-3989-442E-8156-272556A62DA7}" type="pres">
      <dgm:prSet presAssocID="{111696FA-978E-4672-B4F0-B5EABAA6AFF3}" presName="root2" presStyleCnt="0"/>
      <dgm:spPr/>
    </dgm:pt>
    <dgm:pt modelId="{0A967038-4D09-4C59-944D-B7DF253DFB68}" type="pres">
      <dgm:prSet presAssocID="{111696FA-978E-4672-B4F0-B5EABAA6AFF3}" presName="LevelTwoTextNode" presStyleLbl="node2" presStyleIdx="2" presStyleCnt="3" custScaleY="140434">
        <dgm:presLayoutVars>
          <dgm:chPref val="3"/>
        </dgm:presLayoutVars>
      </dgm:prSet>
      <dgm:spPr/>
    </dgm:pt>
    <dgm:pt modelId="{8FF3B95B-10B7-42E0-BA79-677A688A1AFF}" type="pres">
      <dgm:prSet presAssocID="{111696FA-978E-4672-B4F0-B5EABAA6AFF3}" presName="level3hierChild" presStyleCnt="0"/>
      <dgm:spPr/>
    </dgm:pt>
  </dgm:ptLst>
  <dgm:cxnLst>
    <dgm:cxn modelId="{76418105-9890-4859-951F-9764ED26A47E}" type="presOf" srcId="{5AC6A882-050F-471D-BDE7-18A9003DDA38}" destId="{4B0A6826-4D15-43F6-8AB8-86B5552BF36D}" srcOrd="0" destOrd="0" presId="urn:microsoft.com/office/officeart/2005/8/layout/hierarchy2"/>
    <dgm:cxn modelId="{4D39F01A-39E4-45AA-97DB-B49141230A59}" type="presOf" srcId="{111696FA-978E-4672-B4F0-B5EABAA6AFF3}" destId="{0A967038-4D09-4C59-944D-B7DF253DFB68}" srcOrd="0" destOrd="0" presId="urn:microsoft.com/office/officeart/2005/8/layout/hierarchy2"/>
    <dgm:cxn modelId="{4ED43F26-9FA3-4BCF-9C3A-97E56F42A852}" srcId="{0B7CCF57-4D64-452E-B0A8-2EF7CD996C13}" destId="{E80A9DBB-C0D0-4CF0-AFC9-E6B02EB10845}" srcOrd="0" destOrd="0" parTransId="{47DC9FB4-ECF9-4FFD-B836-2B0D2EF50EB7}" sibTransId="{C8D9AC15-4E79-4FCD-8C6C-D1BF0FE40C35}"/>
    <dgm:cxn modelId="{9B13305B-09BB-4522-BC8B-8B6BB8A354A4}" srcId="{E80A9DBB-C0D0-4CF0-AFC9-E6B02EB10845}" destId="{7549AF6D-A489-4581-A3C3-FC8AF94E9AB3}" srcOrd="0" destOrd="0" parTransId="{530E5B5E-2B67-4096-825D-FA16A60C5099}" sibTransId="{FBB73152-2A7B-43F4-9AAD-7597BD2E7549}"/>
    <dgm:cxn modelId="{7A9F4E52-AC5E-4F11-8DA7-FF02CF480881}" type="presOf" srcId="{530E5B5E-2B67-4096-825D-FA16A60C5099}" destId="{60681C6F-B374-4A69-B3E8-BB50BBC26143}" srcOrd="0" destOrd="0" presId="urn:microsoft.com/office/officeart/2005/8/layout/hierarchy2"/>
    <dgm:cxn modelId="{EE708592-82D8-480A-81A8-C4C66677B272}" type="presOf" srcId="{530E5B5E-2B67-4096-825D-FA16A60C5099}" destId="{CB8359D6-D90E-4EB0-8AF2-BFFA490C3C03}" srcOrd="1" destOrd="0" presId="urn:microsoft.com/office/officeart/2005/8/layout/hierarchy2"/>
    <dgm:cxn modelId="{A609ABAC-BFD4-4A58-9498-B859E5909DA7}" type="presOf" srcId="{85A9E7B2-A0F2-4ABE-A502-E1B1B8E4DECD}" destId="{7E59FC3F-39D9-422B-97AE-4FF1C34F1BDB}" srcOrd="0" destOrd="0" presId="urn:microsoft.com/office/officeart/2005/8/layout/hierarchy2"/>
    <dgm:cxn modelId="{8A80A1B1-2A3D-462B-8FDA-D528928E3D3A}" srcId="{E80A9DBB-C0D0-4CF0-AFC9-E6B02EB10845}" destId="{51F550B4-09FA-41DA-881B-C78F40F21FF4}" srcOrd="1" destOrd="0" parTransId="{85A9E7B2-A0F2-4ABE-A502-E1B1B8E4DECD}" sibTransId="{C30F4B96-C518-4F2C-8D8D-5668FC2DDF0E}"/>
    <dgm:cxn modelId="{B81F6CB5-B1A2-41ED-BEBD-5692403C1C2A}" srcId="{E80A9DBB-C0D0-4CF0-AFC9-E6B02EB10845}" destId="{111696FA-978E-4672-B4F0-B5EABAA6AFF3}" srcOrd="2" destOrd="0" parTransId="{5AC6A882-050F-471D-BDE7-18A9003DDA38}" sibTransId="{8B186150-2EFD-4623-9046-E7BFED87B822}"/>
    <dgm:cxn modelId="{60DB36D3-1995-461D-B54B-4292186DCFBF}" type="presOf" srcId="{7549AF6D-A489-4581-A3C3-FC8AF94E9AB3}" destId="{2071E649-4332-4229-B8A8-7BB82E72B9D8}" srcOrd="0" destOrd="0" presId="urn:microsoft.com/office/officeart/2005/8/layout/hierarchy2"/>
    <dgm:cxn modelId="{1DA3A4DF-0BBD-4C18-97B0-272A840313B0}" type="presOf" srcId="{51F550B4-09FA-41DA-881B-C78F40F21FF4}" destId="{6AD876A8-90D8-4E67-B53B-C54FF7F6BD4A}" srcOrd="0" destOrd="0" presId="urn:microsoft.com/office/officeart/2005/8/layout/hierarchy2"/>
    <dgm:cxn modelId="{06C29DE9-1F6E-4AD1-800C-DCCC4791376F}" type="presOf" srcId="{5AC6A882-050F-471D-BDE7-18A9003DDA38}" destId="{E9B256E4-744B-48F9-BE30-C3D1E1920D3E}" srcOrd="1" destOrd="0" presId="urn:microsoft.com/office/officeart/2005/8/layout/hierarchy2"/>
    <dgm:cxn modelId="{C6534DED-00BA-4753-9B90-BAB356788EF0}" type="presOf" srcId="{85A9E7B2-A0F2-4ABE-A502-E1B1B8E4DECD}" destId="{02CF6FB3-03D8-49A9-9A6A-BCE37BDBBCE5}" srcOrd="1" destOrd="0" presId="urn:microsoft.com/office/officeart/2005/8/layout/hierarchy2"/>
    <dgm:cxn modelId="{84E18BFE-5982-4607-B230-A4CF380CF722}" type="presOf" srcId="{0B7CCF57-4D64-452E-B0A8-2EF7CD996C13}" destId="{D03B7255-967A-4D74-9736-A5CC99E1C511}" srcOrd="0" destOrd="0" presId="urn:microsoft.com/office/officeart/2005/8/layout/hierarchy2"/>
    <dgm:cxn modelId="{E11FC9FE-1FEA-4D9F-BE70-BDB476C1F006}" type="presOf" srcId="{E80A9DBB-C0D0-4CF0-AFC9-E6B02EB10845}" destId="{CA9783BF-BF14-4C60-83F0-15E4F30EAD1E}" srcOrd="0" destOrd="0" presId="urn:microsoft.com/office/officeart/2005/8/layout/hierarchy2"/>
    <dgm:cxn modelId="{47FED130-3E46-48F4-8E71-5E37FADFAEF3}" type="presParOf" srcId="{D03B7255-967A-4D74-9736-A5CC99E1C511}" destId="{DDC70C50-B710-4045-B92B-AC460F363B39}" srcOrd="0" destOrd="0" presId="urn:microsoft.com/office/officeart/2005/8/layout/hierarchy2"/>
    <dgm:cxn modelId="{A1458CC8-0441-4FD4-93E4-F7B5F82BD6EF}" type="presParOf" srcId="{DDC70C50-B710-4045-B92B-AC460F363B39}" destId="{CA9783BF-BF14-4C60-83F0-15E4F30EAD1E}" srcOrd="0" destOrd="0" presId="urn:microsoft.com/office/officeart/2005/8/layout/hierarchy2"/>
    <dgm:cxn modelId="{F671341A-96CB-40D3-B7D3-45D7C131C388}" type="presParOf" srcId="{DDC70C50-B710-4045-B92B-AC460F363B39}" destId="{31003E44-0972-474D-9151-52E44E48EEA4}" srcOrd="1" destOrd="0" presId="urn:microsoft.com/office/officeart/2005/8/layout/hierarchy2"/>
    <dgm:cxn modelId="{93AE3FF6-6F3B-483C-A29F-55CC14F2D03A}" type="presParOf" srcId="{31003E44-0972-474D-9151-52E44E48EEA4}" destId="{60681C6F-B374-4A69-B3E8-BB50BBC26143}" srcOrd="0" destOrd="0" presId="urn:microsoft.com/office/officeart/2005/8/layout/hierarchy2"/>
    <dgm:cxn modelId="{F7857568-076E-4354-964C-7676BBC5CCCD}" type="presParOf" srcId="{60681C6F-B374-4A69-B3E8-BB50BBC26143}" destId="{CB8359D6-D90E-4EB0-8AF2-BFFA490C3C03}" srcOrd="0" destOrd="0" presId="urn:microsoft.com/office/officeart/2005/8/layout/hierarchy2"/>
    <dgm:cxn modelId="{364E1FE4-3E2C-4A04-87C8-07CA2FFC497E}" type="presParOf" srcId="{31003E44-0972-474D-9151-52E44E48EEA4}" destId="{135E386F-8964-49DD-92C5-F02BD6EBA8C1}" srcOrd="1" destOrd="0" presId="urn:microsoft.com/office/officeart/2005/8/layout/hierarchy2"/>
    <dgm:cxn modelId="{AAA639E4-C8A9-472C-ADD9-D235C7AC2CF5}" type="presParOf" srcId="{135E386F-8964-49DD-92C5-F02BD6EBA8C1}" destId="{2071E649-4332-4229-B8A8-7BB82E72B9D8}" srcOrd="0" destOrd="0" presId="urn:microsoft.com/office/officeart/2005/8/layout/hierarchy2"/>
    <dgm:cxn modelId="{E1BBBC5D-6EB6-4999-B56A-F99A3D5B6284}" type="presParOf" srcId="{135E386F-8964-49DD-92C5-F02BD6EBA8C1}" destId="{6CA89A72-AED7-494C-8FB8-86D8759D8EED}" srcOrd="1" destOrd="0" presId="urn:microsoft.com/office/officeart/2005/8/layout/hierarchy2"/>
    <dgm:cxn modelId="{05C704AC-379F-4354-829A-2A88B8B0A551}" type="presParOf" srcId="{31003E44-0972-474D-9151-52E44E48EEA4}" destId="{7E59FC3F-39D9-422B-97AE-4FF1C34F1BDB}" srcOrd="2" destOrd="0" presId="urn:microsoft.com/office/officeart/2005/8/layout/hierarchy2"/>
    <dgm:cxn modelId="{A8F2CD0B-E785-4E43-860C-5F8690D71F49}" type="presParOf" srcId="{7E59FC3F-39D9-422B-97AE-4FF1C34F1BDB}" destId="{02CF6FB3-03D8-49A9-9A6A-BCE37BDBBCE5}" srcOrd="0" destOrd="0" presId="urn:microsoft.com/office/officeart/2005/8/layout/hierarchy2"/>
    <dgm:cxn modelId="{72129E4D-F6E5-4D5E-A114-A4CA4A74DE06}" type="presParOf" srcId="{31003E44-0972-474D-9151-52E44E48EEA4}" destId="{22E6CB2C-9B56-40CC-8D49-00CABB34FF0F}" srcOrd="3" destOrd="0" presId="urn:microsoft.com/office/officeart/2005/8/layout/hierarchy2"/>
    <dgm:cxn modelId="{7C62C00A-D59C-4991-9697-3F393886F960}" type="presParOf" srcId="{22E6CB2C-9B56-40CC-8D49-00CABB34FF0F}" destId="{6AD876A8-90D8-4E67-B53B-C54FF7F6BD4A}" srcOrd="0" destOrd="0" presId="urn:microsoft.com/office/officeart/2005/8/layout/hierarchy2"/>
    <dgm:cxn modelId="{73D6C53A-B0FF-42E7-87F5-4297C26BE9F9}" type="presParOf" srcId="{22E6CB2C-9B56-40CC-8D49-00CABB34FF0F}" destId="{EF8898CC-E02E-493B-A0E1-97ADF5E82A5D}" srcOrd="1" destOrd="0" presId="urn:microsoft.com/office/officeart/2005/8/layout/hierarchy2"/>
    <dgm:cxn modelId="{61D32827-93F1-48CA-A0A6-585D140C9573}" type="presParOf" srcId="{31003E44-0972-474D-9151-52E44E48EEA4}" destId="{4B0A6826-4D15-43F6-8AB8-86B5552BF36D}" srcOrd="4" destOrd="0" presId="urn:microsoft.com/office/officeart/2005/8/layout/hierarchy2"/>
    <dgm:cxn modelId="{AA64C6F7-50DC-4C3D-93EE-682398833FE2}" type="presParOf" srcId="{4B0A6826-4D15-43F6-8AB8-86B5552BF36D}" destId="{E9B256E4-744B-48F9-BE30-C3D1E1920D3E}" srcOrd="0" destOrd="0" presId="urn:microsoft.com/office/officeart/2005/8/layout/hierarchy2"/>
    <dgm:cxn modelId="{F82A9A29-23BB-4830-A48D-8E39798B2217}" type="presParOf" srcId="{31003E44-0972-474D-9151-52E44E48EEA4}" destId="{6A731E5A-3989-442E-8156-272556A62DA7}" srcOrd="5" destOrd="0" presId="urn:microsoft.com/office/officeart/2005/8/layout/hierarchy2"/>
    <dgm:cxn modelId="{FAAEE935-D491-42C5-B28B-BFDD84E6E944}" type="presParOf" srcId="{6A731E5A-3989-442E-8156-272556A62DA7}" destId="{0A967038-4D09-4C59-944D-B7DF253DFB68}" srcOrd="0" destOrd="0" presId="urn:microsoft.com/office/officeart/2005/8/layout/hierarchy2"/>
    <dgm:cxn modelId="{C7C71A9B-4173-4607-9145-D5ECDC338F5C}" type="presParOf" srcId="{6A731E5A-3989-442E-8156-272556A62DA7}" destId="{8FF3B95B-10B7-42E0-BA79-677A688A1A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CCF57-4D64-452E-B0A8-2EF7CD996C1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80A9DBB-C0D0-4CF0-AFC9-E6B02EB10845}">
      <dgm:prSet phldrT="[Teksti]" custT="1"/>
      <dgm:spPr/>
      <dgm:t>
        <a:bodyPr/>
        <a:lstStyle/>
        <a:p>
          <a:pPr algn="l" rtl="0"/>
          <a:r>
            <a:rPr lang="fi-FI" sz="1400" b="1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Oppilaskohtaiset tukitoimet</a:t>
          </a:r>
          <a:endParaRPr lang="en-US" sz="1400" b="1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47DC9FB4-ECF9-4FFD-B836-2B0D2EF50EB7}" type="parTrans" cxnId="{4ED43F26-9FA3-4BCF-9C3A-97E56F42A852}">
      <dgm:prSet/>
      <dgm:spPr/>
      <dgm:t>
        <a:bodyPr/>
        <a:lstStyle/>
        <a:p>
          <a:endParaRPr lang="fi-FI"/>
        </a:p>
      </dgm:t>
    </dgm:pt>
    <dgm:pt modelId="{C8D9AC15-4E79-4FCD-8C6C-D1BF0FE40C35}" type="sibTrans" cxnId="{4ED43F26-9FA3-4BCF-9C3A-97E56F42A852}">
      <dgm:prSet/>
      <dgm:spPr/>
      <dgm:t>
        <a:bodyPr/>
        <a:lstStyle/>
        <a:p>
          <a:endParaRPr lang="fi-FI"/>
        </a:p>
      </dgm:t>
    </dgm:pt>
    <dgm:pt modelId="{111696FA-978E-4672-B4F0-B5EABAA6AFF3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opetus osittain pienryhmässä tai muun opetuksen yhteydessä</a:t>
          </a:r>
          <a:endParaRPr lang="en-US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5AC6A882-050F-471D-BDE7-18A9003DDA38}" type="parTrans" cxnId="{B81F6CB5-B1A2-41ED-BEBD-5692403C1C2A}">
      <dgm:prSet/>
      <dgm:spPr/>
      <dgm:t>
        <a:bodyPr/>
        <a:lstStyle/>
        <a:p>
          <a:endParaRPr lang="fi-FI" dirty="0"/>
        </a:p>
      </dgm:t>
    </dgm:pt>
    <dgm:pt modelId="{8B186150-2EFD-4623-9046-E7BFED87B822}" type="sibTrans" cxnId="{B81F6CB5-B1A2-41ED-BEBD-5692403C1C2A}">
      <dgm:prSet/>
      <dgm:spPr/>
      <dgm:t>
        <a:bodyPr/>
        <a:lstStyle/>
        <a:p>
          <a:endParaRPr lang="fi-FI"/>
        </a:p>
      </dgm:t>
    </dgm:pt>
    <dgm:pt modelId="{D2BB3C29-AF31-4187-A4CA-136442D7D566}">
      <dgm:prSet phldr="0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tai erityisluokanopettajan opetus pienryhmässä</a:t>
          </a:r>
          <a:endParaRPr lang="en-US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4CD59848-FDF5-4F3E-B91D-FC56074FA6ED}" type="parTrans" cxnId="{6344B09E-1755-445B-9CCB-9DE96885D22C}">
      <dgm:prSet/>
      <dgm:spPr/>
      <dgm:t>
        <a:bodyPr/>
        <a:lstStyle/>
        <a:p>
          <a:endParaRPr lang="en-US" dirty="0"/>
        </a:p>
      </dgm:t>
    </dgm:pt>
    <dgm:pt modelId="{325DC49A-458F-42FE-97D6-77FB9BA98A0D}" type="sibTrans" cxnId="{6344B09E-1755-445B-9CCB-9DE96885D22C}">
      <dgm:prSet/>
      <dgm:spPr/>
      <dgm:t>
        <a:bodyPr/>
        <a:lstStyle/>
        <a:p>
          <a:endParaRPr lang="fi-FI"/>
        </a:p>
      </dgm:t>
    </dgm:pt>
    <dgm:pt modelId="{94545EEB-0FF2-4EEB-AF11-C3B4E1FFE88E}">
      <dgm:prSet phldr="0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Erityisluokanopettajan opetus erityisluokassa</a:t>
          </a:r>
          <a:endParaRPr lang="en-US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1F79D3DD-6457-44FC-AA8D-2EB798145DAF}" type="parTrans" cxnId="{FF588165-51EB-446E-939A-458940910B5F}">
      <dgm:prSet/>
      <dgm:spPr/>
      <dgm:t>
        <a:bodyPr/>
        <a:lstStyle/>
        <a:p>
          <a:endParaRPr lang="en-US" dirty="0"/>
        </a:p>
      </dgm:t>
    </dgm:pt>
    <dgm:pt modelId="{80522936-2478-4BA2-BC67-CC4FDD52A3B2}" type="sibTrans" cxnId="{FF588165-51EB-446E-939A-458940910B5F}">
      <dgm:prSet/>
      <dgm:spPr/>
      <dgm:t>
        <a:bodyPr/>
        <a:lstStyle/>
        <a:p>
          <a:endParaRPr lang="fi-FI"/>
        </a:p>
      </dgm:t>
    </dgm:pt>
    <dgm:pt modelId="{95389871-9004-4B23-A119-B27F126CE9E6}">
      <dgm:prSet phldr="0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Tulkitsemis</a:t>
          </a:r>
          <a:r>
            <a:rPr lang="fi-FI" dirty="0">
              <a:latin typeface="Calibri"/>
              <a:ea typeface="Calibri"/>
              <a:cs typeface="Calibri"/>
            </a:rPr>
            <a:t>- ja </a:t>
          </a:r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avustajapalvelut</a:t>
          </a:r>
          <a:r>
            <a:rPr lang="fi-FI" dirty="0">
              <a:latin typeface="Calibri"/>
              <a:ea typeface="Calibri"/>
              <a:cs typeface="Calibri"/>
            </a:rPr>
            <a:t>, </a:t>
          </a:r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apuvälineet</a:t>
          </a:r>
          <a:endParaRPr lang="en-US" dirty="0">
            <a:solidFill>
              <a:schemeClr val="bg1"/>
            </a:solidFill>
          </a:endParaRPr>
        </a:p>
      </dgm:t>
    </dgm:pt>
    <dgm:pt modelId="{C0916328-BA0B-4E4F-A68C-547F94EE91B8}" type="parTrans" cxnId="{F948B578-B419-476D-BEEF-1E40533197C6}">
      <dgm:prSet/>
      <dgm:spPr/>
      <dgm:t>
        <a:bodyPr/>
        <a:lstStyle/>
        <a:p>
          <a:endParaRPr lang="en-US" dirty="0"/>
        </a:p>
      </dgm:t>
    </dgm:pt>
    <dgm:pt modelId="{FD8EF176-11E3-4000-8C5A-65C704441A43}" type="sibTrans" cxnId="{F948B578-B419-476D-BEEF-1E40533197C6}">
      <dgm:prSet/>
      <dgm:spPr/>
      <dgm:t>
        <a:bodyPr/>
        <a:lstStyle/>
        <a:p>
          <a:endParaRPr lang="fi-FI"/>
        </a:p>
      </dgm:t>
    </dgm:pt>
    <dgm:pt modelId="{3D46196F-424C-4021-9FC9-875E2BEE9932}" type="pres">
      <dgm:prSet presAssocID="{0B7CCF57-4D64-452E-B0A8-2EF7CD996C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74CA45-E252-4918-A004-C4261C50972B}" type="pres">
      <dgm:prSet presAssocID="{E80A9DBB-C0D0-4CF0-AFC9-E6B02EB10845}" presName="root1" presStyleCnt="0"/>
      <dgm:spPr/>
    </dgm:pt>
    <dgm:pt modelId="{A375858B-C8B0-42D5-9A55-D919F06E76C9}" type="pres">
      <dgm:prSet presAssocID="{E80A9DBB-C0D0-4CF0-AFC9-E6B02EB10845}" presName="LevelOneTextNode" presStyleLbl="node0" presStyleIdx="0" presStyleCnt="1" custScaleX="86785" custScaleY="177272" custLinFactNeighborX="24511" custLinFactNeighborY="-6099">
        <dgm:presLayoutVars>
          <dgm:chPref val="3"/>
        </dgm:presLayoutVars>
      </dgm:prSet>
      <dgm:spPr/>
    </dgm:pt>
    <dgm:pt modelId="{C7CABDB1-6EC0-4DF5-9C48-19BDCDFBFA6C}" type="pres">
      <dgm:prSet presAssocID="{E80A9DBB-C0D0-4CF0-AFC9-E6B02EB10845}" presName="level2hierChild" presStyleCnt="0"/>
      <dgm:spPr/>
    </dgm:pt>
    <dgm:pt modelId="{08C36067-6D95-458B-B3A3-C298FA47D230}" type="pres">
      <dgm:prSet presAssocID="{5AC6A882-050F-471D-BDE7-18A9003DDA38}" presName="conn2-1" presStyleLbl="parChTrans1D2" presStyleIdx="0" presStyleCnt="4"/>
      <dgm:spPr/>
    </dgm:pt>
    <dgm:pt modelId="{202AED4D-AA78-469A-879F-E2D299188900}" type="pres">
      <dgm:prSet presAssocID="{5AC6A882-050F-471D-BDE7-18A9003DDA38}" presName="connTx" presStyleLbl="parChTrans1D2" presStyleIdx="0" presStyleCnt="4"/>
      <dgm:spPr/>
    </dgm:pt>
    <dgm:pt modelId="{D2D2F1AC-C6D9-4BB6-B03C-0993697C45DF}" type="pres">
      <dgm:prSet presAssocID="{111696FA-978E-4672-B4F0-B5EABAA6AFF3}" presName="root2" presStyleCnt="0"/>
      <dgm:spPr/>
    </dgm:pt>
    <dgm:pt modelId="{5077B2C3-187A-49D3-8D11-E10831831274}" type="pres">
      <dgm:prSet presAssocID="{111696FA-978E-4672-B4F0-B5EABAA6AFF3}" presName="LevelTwoTextNode" presStyleLbl="node2" presStyleIdx="0" presStyleCnt="4">
        <dgm:presLayoutVars>
          <dgm:chPref val="3"/>
        </dgm:presLayoutVars>
      </dgm:prSet>
      <dgm:spPr/>
    </dgm:pt>
    <dgm:pt modelId="{4715665B-01E6-4DB7-A94B-C15F70053BF0}" type="pres">
      <dgm:prSet presAssocID="{111696FA-978E-4672-B4F0-B5EABAA6AFF3}" presName="level3hierChild" presStyleCnt="0"/>
      <dgm:spPr/>
    </dgm:pt>
    <dgm:pt modelId="{BED28121-5E17-440B-A10B-72F3E1E244D7}" type="pres">
      <dgm:prSet presAssocID="{4CD59848-FDF5-4F3E-B91D-FC56074FA6ED}" presName="conn2-1" presStyleLbl="parChTrans1D2" presStyleIdx="1" presStyleCnt="4"/>
      <dgm:spPr/>
    </dgm:pt>
    <dgm:pt modelId="{A1A00717-F94A-4EDB-B4E8-9B818061D603}" type="pres">
      <dgm:prSet presAssocID="{4CD59848-FDF5-4F3E-B91D-FC56074FA6ED}" presName="connTx" presStyleLbl="parChTrans1D2" presStyleIdx="1" presStyleCnt="4"/>
      <dgm:spPr/>
    </dgm:pt>
    <dgm:pt modelId="{B3D38D53-97F7-4A26-A553-F703A4E1F49E}" type="pres">
      <dgm:prSet presAssocID="{D2BB3C29-AF31-4187-A4CA-136442D7D566}" presName="root2" presStyleCnt="0"/>
      <dgm:spPr/>
    </dgm:pt>
    <dgm:pt modelId="{18FB8DD5-7F28-4554-835F-89E404848793}" type="pres">
      <dgm:prSet presAssocID="{D2BB3C29-AF31-4187-A4CA-136442D7D566}" presName="LevelTwoTextNode" presStyleLbl="node2" presStyleIdx="1" presStyleCnt="4">
        <dgm:presLayoutVars>
          <dgm:chPref val="3"/>
        </dgm:presLayoutVars>
      </dgm:prSet>
      <dgm:spPr/>
    </dgm:pt>
    <dgm:pt modelId="{2276437D-9393-4169-9306-70759078DE20}" type="pres">
      <dgm:prSet presAssocID="{D2BB3C29-AF31-4187-A4CA-136442D7D566}" presName="level3hierChild" presStyleCnt="0"/>
      <dgm:spPr/>
    </dgm:pt>
    <dgm:pt modelId="{FD827FAA-990D-4121-8EE8-EF8FE198D894}" type="pres">
      <dgm:prSet presAssocID="{1F79D3DD-6457-44FC-AA8D-2EB798145DAF}" presName="conn2-1" presStyleLbl="parChTrans1D2" presStyleIdx="2" presStyleCnt="4"/>
      <dgm:spPr/>
    </dgm:pt>
    <dgm:pt modelId="{183DAB10-3349-403E-8431-7805E9E6DBB2}" type="pres">
      <dgm:prSet presAssocID="{1F79D3DD-6457-44FC-AA8D-2EB798145DAF}" presName="connTx" presStyleLbl="parChTrans1D2" presStyleIdx="2" presStyleCnt="4"/>
      <dgm:spPr/>
    </dgm:pt>
    <dgm:pt modelId="{5784D49A-C84E-48E4-96F8-9FFB55B247AC}" type="pres">
      <dgm:prSet presAssocID="{94545EEB-0FF2-4EEB-AF11-C3B4E1FFE88E}" presName="root2" presStyleCnt="0"/>
      <dgm:spPr/>
    </dgm:pt>
    <dgm:pt modelId="{BE6638D9-8509-415E-BBA9-22554B469059}" type="pres">
      <dgm:prSet presAssocID="{94545EEB-0FF2-4EEB-AF11-C3B4E1FFE88E}" presName="LevelTwoTextNode" presStyleLbl="node2" presStyleIdx="2" presStyleCnt="4">
        <dgm:presLayoutVars>
          <dgm:chPref val="3"/>
        </dgm:presLayoutVars>
      </dgm:prSet>
      <dgm:spPr/>
    </dgm:pt>
    <dgm:pt modelId="{C1269002-B667-462A-AA69-2545381088CD}" type="pres">
      <dgm:prSet presAssocID="{94545EEB-0FF2-4EEB-AF11-C3B4E1FFE88E}" presName="level3hierChild" presStyleCnt="0"/>
      <dgm:spPr/>
    </dgm:pt>
    <dgm:pt modelId="{B37B4771-DAC8-441B-A325-2BBD82BB851D}" type="pres">
      <dgm:prSet presAssocID="{C0916328-BA0B-4E4F-A68C-547F94EE91B8}" presName="conn2-1" presStyleLbl="parChTrans1D2" presStyleIdx="3" presStyleCnt="4"/>
      <dgm:spPr/>
    </dgm:pt>
    <dgm:pt modelId="{7E1EB71F-7BEE-47FD-9169-25122B183004}" type="pres">
      <dgm:prSet presAssocID="{C0916328-BA0B-4E4F-A68C-547F94EE91B8}" presName="connTx" presStyleLbl="parChTrans1D2" presStyleIdx="3" presStyleCnt="4"/>
      <dgm:spPr/>
    </dgm:pt>
    <dgm:pt modelId="{25B6FCBE-77C4-487D-AF9F-B9D3CD642790}" type="pres">
      <dgm:prSet presAssocID="{95389871-9004-4B23-A119-B27F126CE9E6}" presName="root2" presStyleCnt="0"/>
      <dgm:spPr/>
    </dgm:pt>
    <dgm:pt modelId="{F8AB0A1A-FF09-4760-8C28-0024D6F2F108}" type="pres">
      <dgm:prSet presAssocID="{95389871-9004-4B23-A119-B27F126CE9E6}" presName="LevelTwoTextNode" presStyleLbl="node2" presStyleIdx="3" presStyleCnt="4">
        <dgm:presLayoutVars>
          <dgm:chPref val="3"/>
        </dgm:presLayoutVars>
      </dgm:prSet>
      <dgm:spPr/>
    </dgm:pt>
    <dgm:pt modelId="{BCC8E4B6-4A54-4C4B-AE74-3306EFFBE08B}" type="pres">
      <dgm:prSet presAssocID="{95389871-9004-4B23-A119-B27F126CE9E6}" presName="level3hierChild" presStyleCnt="0"/>
      <dgm:spPr/>
    </dgm:pt>
  </dgm:ptLst>
  <dgm:cxnLst>
    <dgm:cxn modelId="{4ED43F26-9FA3-4BCF-9C3A-97E56F42A852}" srcId="{0B7CCF57-4D64-452E-B0A8-2EF7CD996C13}" destId="{E80A9DBB-C0D0-4CF0-AFC9-E6B02EB10845}" srcOrd="0" destOrd="0" parTransId="{47DC9FB4-ECF9-4FFD-B836-2B0D2EF50EB7}" sibTransId="{C8D9AC15-4E79-4FCD-8C6C-D1BF0FE40C35}"/>
    <dgm:cxn modelId="{7F3FC938-8219-460B-BA45-AEFB7130D5F2}" type="presOf" srcId="{94545EEB-0FF2-4EEB-AF11-C3B4E1FFE88E}" destId="{BE6638D9-8509-415E-BBA9-22554B469059}" srcOrd="0" destOrd="0" presId="urn:microsoft.com/office/officeart/2005/8/layout/hierarchy2"/>
    <dgm:cxn modelId="{18FA953E-507E-4635-BD15-8781CC62FA8F}" type="presOf" srcId="{C0916328-BA0B-4E4F-A68C-547F94EE91B8}" destId="{7E1EB71F-7BEE-47FD-9169-25122B183004}" srcOrd="1" destOrd="0" presId="urn:microsoft.com/office/officeart/2005/8/layout/hierarchy2"/>
    <dgm:cxn modelId="{AC5A7E3F-41F9-4CDA-8D63-88A38372D552}" type="presOf" srcId="{111696FA-978E-4672-B4F0-B5EABAA6AFF3}" destId="{5077B2C3-187A-49D3-8D11-E10831831274}" srcOrd="0" destOrd="0" presId="urn:microsoft.com/office/officeart/2005/8/layout/hierarchy2"/>
    <dgm:cxn modelId="{FF588165-51EB-446E-939A-458940910B5F}" srcId="{E80A9DBB-C0D0-4CF0-AFC9-E6B02EB10845}" destId="{94545EEB-0FF2-4EEB-AF11-C3B4E1FFE88E}" srcOrd="2" destOrd="0" parTransId="{1F79D3DD-6457-44FC-AA8D-2EB798145DAF}" sibTransId="{80522936-2478-4BA2-BC67-CC4FDD52A3B2}"/>
    <dgm:cxn modelId="{A1FCC750-525C-4C1D-A0BE-88806F99E663}" type="presOf" srcId="{1F79D3DD-6457-44FC-AA8D-2EB798145DAF}" destId="{FD827FAA-990D-4121-8EE8-EF8FE198D894}" srcOrd="0" destOrd="0" presId="urn:microsoft.com/office/officeart/2005/8/layout/hierarchy2"/>
    <dgm:cxn modelId="{F948B578-B419-476D-BEEF-1E40533197C6}" srcId="{E80A9DBB-C0D0-4CF0-AFC9-E6B02EB10845}" destId="{95389871-9004-4B23-A119-B27F126CE9E6}" srcOrd="3" destOrd="0" parTransId="{C0916328-BA0B-4E4F-A68C-547F94EE91B8}" sibTransId="{FD8EF176-11E3-4000-8C5A-65C704441A43}"/>
    <dgm:cxn modelId="{7A56659B-566F-49E3-B0AB-465FBDD3E990}" type="presOf" srcId="{95389871-9004-4B23-A119-B27F126CE9E6}" destId="{F8AB0A1A-FF09-4760-8C28-0024D6F2F108}" srcOrd="0" destOrd="0" presId="urn:microsoft.com/office/officeart/2005/8/layout/hierarchy2"/>
    <dgm:cxn modelId="{5B16779C-E9FA-4D86-8652-5432524DAA14}" type="presOf" srcId="{5AC6A882-050F-471D-BDE7-18A9003DDA38}" destId="{08C36067-6D95-458B-B3A3-C298FA47D230}" srcOrd="0" destOrd="0" presId="urn:microsoft.com/office/officeart/2005/8/layout/hierarchy2"/>
    <dgm:cxn modelId="{6344B09E-1755-445B-9CCB-9DE96885D22C}" srcId="{E80A9DBB-C0D0-4CF0-AFC9-E6B02EB10845}" destId="{D2BB3C29-AF31-4187-A4CA-136442D7D566}" srcOrd="1" destOrd="0" parTransId="{4CD59848-FDF5-4F3E-B91D-FC56074FA6ED}" sibTransId="{325DC49A-458F-42FE-97D6-77FB9BA98A0D}"/>
    <dgm:cxn modelId="{67C501A0-C16E-488B-B858-C7E82FE48731}" type="presOf" srcId="{1F79D3DD-6457-44FC-AA8D-2EB798145DAF}" destId="{183DAB10-3349-403E-8431-7805E9E6DBB2}" srcOrd="1" destOrd="0" presId="urn:microsoft.com/office/officeart/2005/8/layout/hierarchy2"/>
    <dgm:cxn modelId="{DF771BA6-E0A7-44BA-B9F5-41DADABBF3BD}" type="presOf" srcId="{D2BB3C29-AF31-4187-A4CA-136442D7D566}" destId="{18FB8DD5-7F28-4554-835F-89E404848793}" srcOrd="0" destOrd="0" presId="urn:microsoft.com/office/officeart/2005/8/layout/hierarchy2"/>
    <dgm:cxn modelId="{01B943A9-558C-47E5-ACBE-729445510673}" type="presOf" srcId="{4CD59848-FDF5-4F3E-B91D-FC56074FA6ED}" destId="{A1A00717-F94A-4EDB-B4E8-9B818061D603}" srcOrd="1" destOrd="0" presId="urn:microsoft.com/office/officeart/2005/8/layout/hierarchy2"/>
    <dgm:cxn modelId="{5CB0E8AA-FC6F-40D2-9AD6-756DF66FAC6C}" type="presOf" srcId="{C0916328-BA0B-4E4F-A68C-547F94EE91B8}" destId="{B37B4771-DAC8-441B-A325-2BBD82BB851D}" srcOrd="0" destOrd="0" presId="urn:microsoft.com/office/officeart/2005/8/layout/hierarchy2"/>
    <dgm:cxn modelId="{B81F6CB5-B1A2-41ED-BEBD-5692403C1C2A}" srcId="{E80A9DBB-C0D0-4CF0-AFC9-E6B02EB10845}" destId="{111696FA-978E-4672-B4F0-B5EABAA6AFF3}" srcOrd="0" destOrd="0" parTransId="{5AC6A882-050F-471D-BDE7-18A9003DDA38}" sibTransId="{8B186150-2EFD-4623-9046-E7BFED87B822}"/>
    <dgm:cxn modelId="{081CE9B6-A4FE-4BDC-AD0E-0B757231FCF8}" type="presOf" srcId="{0B7CCF57-4D64-452E-B0A8-2EF7CD996C13}" destId="{3D46196F-424C-4021-9FC9-875E2BEE9932}" srcOrd="0" destOrd="0" presId="urn:microsoft.com/office/officeart/2005/8/layout/hierarchy2"/>
    <dgm:cxn modelId="{906678D5-6679-4DDC-8591-B63B40BE9EFB}" type="presOf" srcId="{5AC6A882-050F-471D-BDE7-18A9003DDA38}" destId="{202AED4D-AA78-469A-879F-E2D299188900}" srcOrd="1" destOrd="0" presId="urn:microsoft.com/office/officeart/2005/8/layout/hierarchy2"/>
    <dgm:cxn modelId="{1F2C8FEF-D3AB-4582-A46D-E36C91E77991}" type="presOf" srcId="{E80A9DBB-C0D0-4CF0-AFC9-E6B02EB10845}" destId="{A375858B-C8B0-42D5-9A55-D919F06E76C9}" srcOrd="0" destOrd="0" presId="urn:microsoft.com/office/officeart/2005/8/layout/hierarchy2"/>
    <dgm:cxn modelId="{FEFD72F8-4BEA-4457-B866-055BE9293A32}" type="presOf" srcId="{4CD59848-FDF5-4F3E-B91D-FC56074FA6ED}" destId="{BED28121-5E17-440B-A10B-72F3E1E244D7}" srcOrd="0" destOrd="0" presId="urn:microsoft.com/office/officeart/2005/8/layout/hierarchy2"/>
    <dgm:cxn modelId="{67EBE67B-301E-4A02-9973-AD3854B454E5}" type="presParOf" srcId="{3D46196F-424C-4021-9FC9-875E2BEE9932}" destId="{B974CA45-E252-4918-A004-C4261C50972B}" srcOrd="0" destOrd="0" presId="urn:microsoft.com/office/officeart/2005/8/layout/hierarchy2"/>
    <dgm:cxn modelId="{8A822B73-EEB7-4826-904B-C43A69AE6C59}" type="presParOf" srcId="{B974CA45-E252-4918-A004-C4261C50972B}" destId="{A375858B-C8B0-42D5-9A55-D919F06E76C9}" srcOrd="0" destOrd="0" presId="urn:microsoft.com/office/officeart/2005/8/layout/hierarchy2"/>
    <dgm:cxn modelId="{62485E2A-6A70-4344-BEEE-1F49EBB6AFAB}" type="presParOf" srcId="{B974CA45-E252-4918-A004-C4261C50972B}" destId="{C7CABDB1-6EC0-4DF5-9C48-19BDCDFBFA6C}" srcOrd="1" destOrd="0" presId="urn:microsoft.com/office/officeart/2005/8/layout/hierarchy2"/>
    <dgm:cxn modelId="{D503BC87-6F2C-44CD-92D3-F8EE7DA9A28F}" type="presParOf" srcId="{C7CABDB1-6EC0-4DF5-9C48-19BDCDFBFA6C}" destId="{08C36067-6D95-458B-B3A3-C298FA47D230}" srcOrd="0" destOrd="0" presId="urn:microsoft.com/office/officeart/2005/8/layout/hierarchy2"/>
    <dgm:cxn modelId="{B571ACCC-E5E4-4792-A001-5B73FE31EB3A}" type="presParOf" srcId="{08C36067-6D95-458B-B3A3-C298FA47D230}" destId="{202AED4D-AA78-469A-879F-E2D299188900}" srcOrd="0" destOrd="0" presId="urn:microsoft.com/office/officeart/2005/8/layout/hierarchy2"/>
    <dgm:cxn modelId="{497B8CD0-74AD-4E76-A75B-CB1551F6B107}" type="presParOf" srcId="{C7CABDB1-6EC0-4DF5-9C48-19BDCDFBFA6C}" destId="{D2D2F1AC-C6D9-4BB6-B03C-0993697C45DF}" srcOrd="1" destOrd="0" presId="urn:microsoft.com/office/officeart/2005/8/layout/hierarchy2"/>
    <dgm:cxn modelId="{12589F78-A4F2-41B0-868E-FEE8B2308E0F}" type="presParOf" srcId="{D2D2F1AC-C6D9-4BB6-B03C-0993697C45DF}" destId="{5077B2C3-187A-49D3-8D11-E10831831274}" srcOrd="0" destOrd="0" presId="urn:microsoft.com/office/officeart/2005/8/layout/hierarchy2"/>
    <dgm:cxn modelId="{25975E29-5B07-4C85-BE48-4A87A133CB57}" type="presParOf" srcId="{D2D2F1AC-C6D9-4BB6-B03C-0993697C45DF}" destId="{4715665B-01E6-4DB7-A94B-C15F70053BF0}" srcOrd="1" destOrd="0" presId="urn:microsoft.com/office/officeart/2005/8/layout/hierarchy2"/>
    <dgm:cxn modelId="{BC9081D4-BE34-4629-868E-A26CB88D360E}" type="presParOf" srcId="{C7CABDB1-6EC0-4DF5-9C48-19BDCDFBFA6C}" destId="{BED28121-5E17-440B-A10B-72F3E1E244D7}" srcOrd="2" destOrd="0" presId="urn:microsoft.com/office/officeart/2005/8/layout/hierarchy2"/>
    <dgm:cxn modelId="{F7829BE7-39C5-46DD-AAAF-353B8FB06BDF}" type="presParOf" srcId="{BED28121-5E17-440B-A10B-72F3E1E244D7}" destId="{A1A00717-F94A-4EDB-B4E8-9B818061D603}" srcOrd="0" destOrd="0" presId="urn:microsoft.com/office/officeart/2005/8/layout/hierarchy2"/>
    <dgm:cxn modelId="{3D741BC3-5EFA-406E-81E1-B8E762CA922E}" type="presParOf" srcId="{C7CABDB1-6EC0-4DF5-9C48-19BDCDFBFA6C}" destId="{B3D38D53-97F7-4A26-A553-F703A4E1F49E}" srcOrd="3" destOrd="0" presId="urn:microsoft.com/office/officeart/2005/8/layout/hierarchy2"/>
    <dgm:cxn modelId="{DA2862B4-C8AB-4AB2-9DDC-8A3236F57D20}" type="presParOf" srcId="{B3D38D53-97F7-4A26-A553-F703A4E1F49E}" destId="{18FB8DD5-7F28-4554-835F-89E404848793}" srcOrd="0" destOrd="0" presId="urn:microsoft.com/office/officeart/2005/8/layout/hierarchy2"/>
    <dgm:cxn modelId="{EDA4248B-2E82-40A0-BE6B-FE02BD0B3395}" type="presParOf" srcId="{B3D38D53-97F7-4A26-A553-F703A4E1F49E}" destId="{2276437D-9393-4169-9306-70759078DE20}" srcOrd="1" destOrd="0" presId="urn:microsoft.com/office/officeart/2005/8/layout/hierarchy2"/>
    <dgm:cxn modelId="{D2DC7F40-1A39-4709-96D3-948103CE0B1E}" type="presParOf" srcId="{C7CABDB1-6EC0-4DF5-9C48-19BDCDFBFA6C}" destId="{FD827FAA-990D-4121-8EE8-EF8FE198D894}" srcOrd="4" destOrd="0" presId="urn:microsoft.com/office/officeart/2005/8/layout/hierarchy2"/>
    <dgm:cxn modelId="{32B04A22-831E-4C04-9DB6-A5C08418AA09}" type="presParOf" srcId="{FD827FAA-990D-4121-8EE8-EF8FE198D894}" destId="{183DAB10-3349-403E-8431-7805E9E6DBB2}" srcOrd="0" destOrd="0" presId="urn:microsoft.com/office/officeart/2005/8/layout/hierarchy2"/>
    <dgm:cxn modelId="{2054EED0-C6D2-41B0-9A1E-503980349190}" type="presParOf" srcId="{C7CABDB1-6EC0-4DF5-9C48-19BDCDFBFA6C}" destId="{5784D49A-C84E-48E4-96F8-9FFB55B247AC}" srcOrd="5" destOrd="0" presId="urn:microsoft.com/office/officeart/2005/8/layout/hierarchy2"/>
    <dgm:cxn modelId="{933DF04B-993C-48E6-AB42-EAF45F20A87A}" type="presParOf" srcId="{5784D49A-C84E-48E4-96F8-9FFB55B247AC}" destId="{BE6638D9-8509-415E-BBA9-22554B469059}" srcOrd="0" destOrd="0" presId="urn:microsoft.com/office/officeart/2005/8/layout/hierarchy2"/>
    <dgm:cxn modelId="{8700AFAA-42F8-40A5-84DA-DDC4FCD68D63}" type="presParOf" srcId="{5784D49A-C84E-48E4-96F8-9FFB55B247AC}" destId="{C1269002-B667-462A-AA69-2545381088CD}" srcOrd="1" destOrd="0" presId="urn:microsoft.com/office/officeart/2005/8/layout/hierarchy2"/>
    <dgm:cxn modelId="{989A882C-8B35-4F39-864C-A3FFBB52F22C}" type="presParOf" srcId="{C7CABDB1-6EC0-4DF5-9C48-19BDCDFBFA6C}" destId="{B37B4771-DAC8-441B-A325-2BBD82BB851D}" srcOrd="6" destOrd="0" presId="urn:microsoft.com/office/officeart/2005/8/layout/hierarchy2"/>
    <dgm:cxn modelId="{02C7637A-1248-4048-B576-B4DE32A31AB8}" type="presParOf" srcId="{B37B4771-DAC8-441B-A325-2BBD82BB851D}" destId="{7E1EB71F-7BEE-47FD-9169-25122B183004}" srcOrd="0" destOrd="0" presId="urn:microsoft.com/office/officeart/2005/8/layout/hierarchy2"/>
    <dgm:cxn modelId="{F8AD76AC-E7A4-4996-ABF4-89B285647E9A}" type="presParOf" srcId="{C7CABDB1-6EC0-4DF5-9C48-19BDCDFBFA6C}" destId="{25B6FCBE-77C4-487D-AF9F-B9D3CD642790}" srcOrd="7" destOrd="0" presId="urn:microsoft.com/office/officeart/2005/8/layout/hierarchy2"/>
    <dgm:cxn modelId="{734BCFF4-E1AC-4002-AC95-E69FFAC3BBCE}" type="presParOf" srcId="{25B6FCBE-77C4-487D-AF9F-B9D3CD642790}" destId="{F8AB0A1A-FF09-4760-8C28-0024D6F2F108}" srcOrd="0" destOrd="0" presId="urn:microsoft.com/office/officeart/2005/8/layout/hierarchy2"/>
    <dgm:cxn modelId="{8B025A0F-5BC3-436E-92DE-C01AAA114CA3}" type="presParOf" srcId="{25B6FCBE-77C4-487D-AF9F-B9D3CD642790}" destId="{BCC8E4B6-4A54-4C4B-AE74-3306EFFBE0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7CCF57-4D64-452E-B0A8-2EF7CD996C1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E80A9DBB-C0D0-4CF0-AFC9-E6B02EB10845}">
      <dgm:prSet phldrT="[Teksti]"/>
      <dgm:spPr/>
      <dgm:t>
        <a:bodyPr/>
        <a:lstStyle/>
        <a:p>
          <a:pPr rtl="0"/>
          <a:r>
            <a:rPr lang="fi-FI" b="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Perusopetuksen oppimäärästä tai opetussuunnitelman tavoitteista poikkeaminen</a:t>
          </a:r>
          <a:endParaRPr lang="fi-FI" b="0" dirty="0">
            <a:solidFill>
              <a:schemeClr val="bg1"/>
            </a:solidFill>
          </a:endParaRPr>
        </a:p>
      </dgm:t>
    </dgm:pt>
    <dgm:pt modelId="{47DC9FB4-ECF9-4FFD-B836-2B0D2EF50EB7}" type="parTrans" cxnId="{4ED43F26-9FA3-4BCF-9C3A-97E56F42A852}">
      <dgm:prSet/>
      <dgm:spPr/>
      <dgm:t>
        <a:bodyPr/>
        <a:lstStyle/>
        <a:p>
          <a:endParaRPr lang="fi-FI"/>
        </a:p>
      </dgm:t>
    </dgm:pt>
    <dgm:pt modelId="{C8D9AC15-4E79-4FCD-8C6C-D1BF0FE40C35}" type="sibTrans" cxnId="{4ED43F26-9FA3-4BCF-9C3A-97E56F42A852}">
      <dgm:prSet/>
      <dgm:spPr/>
      <dgm:t>
        <a:bodyPr/>
        <a:lstStyle/>
        <a:p>
          <a:endParaRPr lang="fi-FI"/>
        </a:p>
      </dgm:t>
    </dgm:pt>
    <dgm:pt modelId="{347079BC-253A-447E-8E63-2176B314CCB5}">
      <dgm:prSet phldr="0"/>
      <dgm:spPr/>
      <dgm:t>
        <a:bodyPr/>
        <a:lstStyle/>
        <a:p>
          <a:pPr rtl="0"/>
          <a:r>
            <a:rPr lang="fi-FI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Tavoitekokonaisuuksittain eteneminen</a:t>
          </a:r>
          <a:endParaRPr lang="fi-FI" dirty="0">
            <a:solidFill>
              <a:schemeClr val="bg1"/>
            </a:solidFill>
            <a:latin typeface="Aptos Display" panose="02110004020202020204"/>
          </a:endParaRPr>
        </a:p>
      </dgm:t>
    </dgm:pt>
    <dgm:pt modelId="{788BAF77-135E-4BD6-9AAF-B2CF5F2ED950}" type="parTrans" cxnId="{65283061-F932-49BA-926C-74EB4A74AB25}">
      <dgm:prSet/>
      <dgm:spPr/>
      <dgm:t>
        <a:bodyPr/>
        <a:lstStyle/>
        <a:p>
          <a:endParaRPr lang="en-US" dirty="0"/>
        </a:p>
      </dgm:t>
    </dgm:pt>
    <dgm:pt modelId="{7C77F516-EC51-40F5-90EF-EA4AE05224E2}" type="sibTrans" cxnId="{65283061-F932-49BA-926C-74EB4A74AB25}">
      <dgm:prSet/>
      <dgm:spPr/>
      <dgm:t>
        <a:bodyPr/>
        <a:lstStyle/>
        <a:p>
          <a:endParaRPr lang="fi-FI"/>
        </a:p>
      </dgm:t>
    </dgm:pt>
    <dgm:pt modelId="{968DA8C7-60D4-47DE-9B98-53819B0C7975}">
      <dgm:prSet phldr="0"/>
      <dgm:spPr/>
      <dgm:t>
        <a:bodyPr/>
        <a:lstStyle/>
        <a:p>
          <a:pPr rtl="0"/>
          <a:r>
            <a:rPr lang="fi-FI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Oppiaineen tavoitteiden ja sisältöjen rajaaminen</a:t>
          </a:r>
          <a:endParaRPr lang="fi-FI" dirty="0">
            <a:solidFill>
              <a:schemeClr val="bg1"/>
            </a:solidFill>
            <a:latin typeface="Aptos Display" panose="02110004020202020204"/>
          </a:endParaRPr>
        </a:p>
      </dgm:t>
    </dgm:pt>
    <dgm:pt modelId="{2CE0AC7C-5C69-4C77-9028-F2F012D69905}" type="parTrans" cxnId="{3C795763-D63F-4DCB-820D-DEA428908675}">
      <dgm:prSet/>
      <dgm:spPr/>
      <dgm:t>
        <a:bodyPr/>
        <a:lstStyle/>
        <a:p>
          <a:endParaRPr lang="en-US" dirty="0"/>
        </a:p>
      </dgm:t>
    </dgm:pt>
    <dgm:pt modelId="{75CDB970-2ED0-4A47-A950-E7C45E1ACA44}" type="sibTrans" cxnId="{3C795763-D63F-4DCB-820D-DEA428908675}">
      <dgm:prSet/>
      <dgm:spPr/>
      <dgm:t>
        <a:bodyPr/>
        <a:lstStyle/>
        <a:p>
          <a:endParaRPr lang="fi-FI"/>
        </a:p>
      </dgm:t>
    </dgm:pt>
    <dgm:pt modelId="{8CEDFCCD-F299-4E42-8892-6A7324D9EC0B}">
      <dgm:prSet phldr="0"/>
      <dgm:spPr/>
      <dgm:t>
        <a:bodyPr/>
        <a:lstStyle/>
        <a:p>
          <a:pPr rtl="0"/>
          <a:r>
            <a:rPr lang="fi-FI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Tilapäinen vapauttaminen terveyssyyn vuoksi</a:t>
          </a:r>
          <a:endParaRPr lang="fi-FI" dirty="0">
            <a:solidFill>
              <a:schemeClr val="bg1"/>
            </a:solidFill>
            <a:latin typeface="Aptos Display" panose="02110004020202020204"/>
          </a:endParaRPr>
        </a:p>
      </dgm:t>
    </dgm:pt>
    <dgm:pt modelId="{7BDB586F-9168-4979-98B9-A3CA38B5D736}" type="parTrans" cxnId="{AAA61E79-2E05-4C02-9A6A-09320B772132}">
      <dgm:prSet/>
      <dgm:spPr/>
      <dgm:t>
        <a:bodyPr/>
        <a:lstStyle/>
        <a:p>
          <a:endParaRPr lang="en-US" dirty="0"/>
        </a:p>
      </dgm:t>
    </dgm:pt>
    <dgm:pt modelId="{5A44B939-C700-441D-8504-16FEDCBF2146}" type="sibTrans" cxnId="{AAA61E79-2E05-4C02-9A6A-09320B772132}">
      <dgm:prSet/>
      <dgm:spPr/>
      <dgm:t>
        <a:bodyPr/>
        <a:lstStyle/>
        <a:p>
          <a:endParaRPr lang="fi-FI"/>
        </a:p>
      </dgm:t>
    </dgm:pt>
    <dgm:pt modelId="{D03B7255-967A-4D74-9736-A5CC99E1C511}" type="pres">
      <dgm:prSet presAssocID="{0B7CCF57-4D64-452E-B0A8-2EF7CD996C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C70C50-B710-4045-B92B-AC460F363B39}" type="pres">
      <dgm:prSet presAssocID="{E80A9DBB-C0D0-4CF0-AFC9-E6B02EB10845}" presName="root1" presStyleCnt="0"/>
      <dgm:spPr/>
    </dgm:pt>
    <dgm:pt modelId="{CA9783BF-BF14-4C60-83F0-15E4F30EAD1E}" type="pres">
      <dgm:prSet presAssocID="{E80A9DBB-C0D0-4CF0-AFC9-E6B02EB10845}" presName="LevelOneTextNode" presStyleLbl="node0" presStyleIdx="0" presStyleCnt="1" custScaleX="80786" custScaleY="138181" custLinFactNeighborX="36630" custLinFactNeighborY="4677">
        <dgm:presLayoutVars>
          <dgm:chPref val="3"/>
        </dgm:presLayoutVars>
      </dgm:prSet>
      <dgm:spPr/>
    </dgm:pt>
    <dgm:pt modelId="{31003E44-0972-474D-9151-52E44E48EEA4}" type="pres">
      <dgm:prSet presAssocID="{E80A9DBB-C0D0-4CF0-AFC9-E6B02EB10845}" presName="level2hierChild" presStyleCnt="0"/>
      <dgm:spPr/>
    </dgm:pt>
    <dgm:pt modelId="{DC310D15-336C-4B21-9800-425E57B3B646}" type="pres">
      <dgm:prSet presAssocID="{788BAF77-135E-4BD6-9AAF-B2CF5F2ED950}" presName="conn2-1" presStyleLbl="parChTrans1D2" presStyleIdx="0" presStyleCnt="3"/>
      <dgm:spPr/>
    </dgm:pt>
    <dgm:pt modelId="{445D4D53-2649-4835-BD59-47DD81653DDC}" type="pres">
      <dgm:prSet presAssocID="{788BAF77-135E-4BD6-9AAF-B2CF5F2ED950}" presName="connTx" presStyleLbl="parChTrans1D2" presStyleIdx="0" presStyleCnt="3"/>
      <dgm:spPr/>
    </dgm:pt>
    <dgm:pt modelId="{CE46C900-FBAB-4468-B05A-9359E36F9C11}" type="pres">
      <dgm:prSet presAssocID="{347079BC-253A-447E-8E63-2176B314CCB5}" presName="root2" presStyleCnt="0"/>
      <dgm:spPr/>
    </dgm:pt>
    <dgm:pt modelId="{E7683FB0-C330-4626-B18B-72461DC616F0}" type="pres">
      <dgm:prSet presAssocID="{347079BC-253A-447E-8E63-2176B314CCB5}" presName="LevelTwoTextNode" presStyleLbl="node2" presStyleIdx="0" presStyleCnt="3">
        <dgm:presLayoutVars>
          <dgm:chPref val="3"/>
        </dgm:presLayoutVars>
      </dgm:prSet>
      <dgm:spPr/>
    </dgm:pt>
    <dgm:pt modelId="{7BFA5E10-3798-40BF-BA1A-3EBD1B312C08}" type="pres">
      <dgm:prSet presAssocID="{347079BC-253A-447E-8E63-2176B314CCB5}" presName="level3hierChild" presStyleCnt="0"/>
      <dgm:spPr/>
    </dgm:pt>
    <dgm:pt modelId="{88C8605C-DD25-485D-A4CA-E8C4766F0CEE}" type="pres">
      <dgm:prSet presAssocID="{2CE0AC7C-5C69-4C77-9028-F2F012D69905}" presName="conn2-1" presStyleLbl="parChTrans1D2" presStyleIdx="1" presStyleCnt="3"/>
      <dgm:spPr/>
    </dgm:pt>
    <dgm:pt modelId="{AFA362C5-964A-4543-8FB9-8BA7E77FB105}" type="pres">
      <dgm:prSet presAssocID="{2CE0AC7C-5C69-4C77-9028-F2F012D69905}" presName="connTx" presStyleLbl="parChTrans1D2" presStyleIdx="1" presStyleCnt="3"/>
      <dgm:spPr/>
    </dgm:pt>
    <dgm:pt modelId="{AEA72F12-F299-4B1C-B2DD-E6F5DD817939}" type="pres">
      <dgm:prSet presAssocID="{968DA8C7-60D4-47DE-9B98-53819B0C7975}" presName="root2" presStyleCnt="0"/>
      <dgm:spPr/>
    </dgm:pt>
    <dgm:pt modelId="{3678C3E3-C76D-40F8-BC2C-7062CC294FDE}" type="pres">
      <dgm:prSet presAssocID="{968DA8C7-60D4-47DE-9B98-53819B0C7975}" presName="LevelTwoTextNode" presStyleLbl="node2" presStyleIdx="1" presStyleCnt="3">
        <dgm:presLayoutVars>
          <dgm:chPref val="3"/>
        </dgm:presLayoutVars>
      </dgm:prSet>
      <dgm:spPr/>
    </dgm:pt>
    <dgm:pt modelId="{E6259357-B910-4E82-A0A3-6CC04A948D4B}" type="pres">
      <dgm:prSet presAssocID="{968DA8C7-60D4-47DE-9B98-53819B0C7975}" presName="level3hierChild" presStyleCnt="0"/>
      <dgm:spPr/>
    </dgm:pt>
    <dgm:pt modelId="{DA675E49-C38E-4FBC-B44B-DD085145B592}" type="pres">
      <dgm:prSet presAssocID="{7BDB586F-9168-4979-98B9-A3CA38B5D736}" presName="conn2-1" presStyleLbl="parChTrans1D2" presStyleIdx="2" presStyleCnt="3"/>
      <dgm:spPr/>
    </dgm:pt>
    <dgm:pt modelId="{31A33583-3ECE-4BC6-8DC4-AAF1EE88932C}" type="pres">
      <dgm:prSet presAssocID="{7BDB586F-9168-4979-98B9-A3CA38B5D736}" presName="connTx" presStyleLbl="parChTrans1D2" presStyleIdx="2" presStyleCnt="3"/>
      <dgm:spPr/>
    </dgm:pt>
    <dgm:pt modelId="{32D1FEDC-094D-4E90-A0DC-60350209EF21}" type="pres">
      <dgm:prSet presAssocID="{8CEDFCCD-F299-4E42-8892-6A7324D9EC0B}" presName="root2" presStyleCnt="0"/>
      <dgm:spPr/>
    </dgm:pt>
    <dgm:pt modelId="{6A477BDC-A750-4E2A-83BC-5E09D1BCBF8D}" type="pres">
      <dgm:prSet presAssocID="{8CEDFCCD-F299-4E42-8892-6A7324D9EC0B}" presName="LevelTwoTextNode" presStyleLbl="node2" presStyleIdx="2" presStyleCnt="3">
        <dgm:presLayoutVars>
          <dgm:chPref val="3"/>
        </dgm:presLayoutVars>
      </dgm:prSet>
      <dgm:spPr/>
    </dgm:pt>
    <dgm:pt modelId="{8A8F53CC-B692-4A44-A9AA-350A1755DD61}" type="pres">
      <dgm:prSet presAssocID="{8CEDFCCD-F299-4E42-8892-6A7324D9EC0B}" presName="level3hierChild" presStyleCnt="0"/>
      <dgm:spPr/>
    </dgm:pt>
  </dgm:ptLst>
  <dgm:cxnLst>
    <dgm:cxn modelId="{24BF3A00-B4EA-4CB4-976D-409CF986EECF}" type="presOf" srcId="{968DA8C7-60D4-47DE-9B98-53819B0C7975}" destId="{3678C3E3-C76D-40F8-BC2C-7062CC294FDE}" srcOrd="0" destOrd="0" presId="urn:microsoft.com/office/officeart/2005/8/layout/hierarchy2"/>
    <dgm:cxn modelId="{26FBB501-2CFA-41F9-A601-4251F3A35FC2}" type="presOf" srcId="{2CE0AC7C-5C69-4C77-9028-F2F012D69905}" destId="{AFA362C5-964A-4543-8FB9-8BA7E77FB105}" srcOrd="1" destOrd="0" presId="urn:microsoft.com/office/officeart/2005/8/layout/hierarchy2"/>
    <dgm:cxn modelId="{4ED43F26-9FA3-4BCF-9C3A-97E56F42A852}" srcId="{0B7CCF57-4D64-452E-B0A8-2EF7CD996C13}" destId="{E80A9DBB-C0D0-4CF0-AFC9-E6B02EB10845}" srcOrd="0" destOrd="0" parTransId="{47DC9FB4-ECF9-4FFD-B836-2B0D2EF50EB7}" sibTransId="{C8D9AC15-4E79-4FCD-8C6C-D1BF0FE40C35}"/>
    <dgm:cxn modelId="{AE04242B-F6CB-4F34-A349-BF5F4BB78C06}" type="presOf" srcId="{E80A9DBB-C0D0-4CF0-AFC9-E6B02EB10845}" destId="{CA9783BF-BF14-4C60-83F0-15E4F30EAD1E}" srcOrd="0" destOrd="0" presId="urn:microsoft.com/office/officeart/2005/8/layout/hierarchy2"/>
    <dgm:cxn modelId="{C4EBDA5E-4A6E-412D-840A-C39AE17A3B94}" type="presOf" srcId="{7BDB586F-9168-4979-98B9-A3CA38B5D736}" destId="{DA675E49-C38E-4FBC-B44B-DD085145B592}" srcOrd="0" destOrd="0" presId="urn:microsoft.com/office/officeart/2005/8/layout/hierarchy2"/>
    <dgm:cxn modelId="{65283061-F932-49BA-926C-74EB4A74AB25}" srcId="{E80A9DBB-C0D0-4CF0-AFC9-E6B02EB10845}" destId="{347079BC-253A-447E-8E63-2176B314CCB5}" srcOrd="0" destOrd="0" parTransId="{788BAF77-135E-4BD6-9AAF-B2CF5F2ED950}" sibTransId="{7C77F516-EC51-40F5-90EF-EA4AE05224E2}"/>
    <dgm:cxn modelId="{3C795763-D63F-4DCB-820D-DEA428908675}" srcId="{E80A9DBB-C0D0-4CF0-AFC9-E6B02EB10845}" destId="{968DA8C7-60D4-47DE-9B98-53819B0C7975}" srcOrd="1" destOrd="0" parTransId="{2CE0AC7C-5C69-4C77-9028-F2F012D69905}" sibTransId="{75CDB970-2ED0-4A47-A950-E7C45E1ACA44}"/>
    <dgm:cxn modelId="{99A17057-C8A0-44B7-A526-A2EB051047C7}" type="presOf" srcId="{788BAF77-135E-4BD6-9AAF-B2CF5F2ED950}" destId="{445D4D53-2649-4835-BD59-47DD81653DDC}" srcOrd="1" destOrd="0" presId="urn:microsoft.com/office/officeart/2005/8/layout/hierarchy2"/>
    <dgm:cxn modelId="{AAA61E79-2E05-4C02-9A6A-09320B772132}" srcId="{E80A9DBB-C0D0-4CF0-AFC9-E6B02EB10845}" destId="{8CEDFCCD-F299-4E42-8892-6A7324D9EC0B}" srcOrd="2" destOrd="0" parTransId="{7BDB586F-9168-4979-98B9-A3CA38B5D736}" sibTransId="{5A44B939-C700-441D-8504-16FEDCBF2146}"/>
    <dgm:cxn modelId="{6D80DF90-81BE-454A-91D6-7124B4E02C64}" type="presOf" srcId="{8CEDFCCD-F299-4E42-8892-6A7324D9EC0B}" destId="{6A477BDC-A750-4E2A-83BC-5E09D1BCBF8D}" srcOrd="0" destOrd="0" presId="urn:microsoft.com/office/officeart/2005/8/layout/hierarchy2"/>
    <dgm:cxn modelId="{165014BD-F845-4160-A942-617A5659B234}" type="presOf" srcId="{347079BC-253A-447E-8E63-2176B314CCB5}" destId="{E7683FB0-C330-4626-B18B-72461DC616F0}" srcOrd="0" destOrd="0" presId="urn:microsoft.com/office/officeart/2005/8/layout/hierarchy2"/>
    <dgm:cxn modelId="{ADB1E2C3-FE77-49AF-84FB-14306B174C09}" type="presOf" srcId="{788BAF77-135E-4BD6-9AAF-B2CF5F2ED950}" destId="{DC310D15-336C-4B21-9800-425E57B3B646}" srcOrd="0" destOrd="0" presId="urn:microsoft.com/office/officeart/2005/8/layout/hierarchy2"/>
    <dgm:cxn modelId="{768958DE-6420-41BB-8613-C7863BAB597A}" type="presOf" srcId="{7BDB586F-9168-4979-98B9-A3CA38B5D736}" destId="{31A33583-3ECE-4BC6-8DC4-AAF1EE88932C}" srcOrd="1" destOrd="0" presId="urn:microsoft.com/office/officeart/2005/8/layout/hierarchy2"/>
    <dgm:cxn modelId="{F73BE9F0-4287-4C1E-8C72-536143D409E4}" type="presOf" srcId="{2CE0AC7C-5C69-4C77-9028-F2F012D69905}" destId="{88C8605C-DD25-485D-A4CA-E8C4766F0CEE}" srcOrd="0" destOrd="0" presId="urn:microsoft.com/office/officeart/2005/8/layout/hierarchy2"/>
    <dgm:cxn modelId="{84E18BFE-5982-4607-B230-A4CF380CF722}" type="presOf" srcId="{0B7CCF57-4D64-452E-B0A8-2EF7CD996C13}" destId="{D03B7255-967A-4D74-9736-A5CC99E1C511}" srcOrd="0" destOrd="0" presId="urn:microsoft.com/office/officeart/2005/8/layout/hierarchy2"/>
    <dgm:cxn modelId="{6673A991-42DC-49C6-89EE-E9F321BEFBF7}" type="presParOf" srcId="{D03B7255-967A-4D74-9736-A5CC99E1C511}" destId="{DDC70C50-B710-4045-B92B-AC460F363B39}" srcOrd="0" destOrd="0" presId="urn:microsoft.com/office/officeart/2005/8/layout/hierarchy2"/>
    <dgm:cxn modelId="{C0A768BA-8BF8-450B-A876-DC7A1A9611E9}" type="presParOf" srcId="{DDC70C50-B710-4045-B92B-AC460F363B39}" destId="{CA9783BF-BF14-4C60-83F0-15E4F30EAD1E}" srcOrd="0" destOrd="0" presId="urn:microsoft.com/office/officeart/2005/8/layout/hierarchy2"/>
    <dgm:cxn modelId="{AFA64299-0B2E-44D2-8301-BCB80D098474}" type="presParOf" srcId="{DDC70C50-B710-4045-B92B-AC460F363B39}" destId="{31003E44-0972-474D-9151-52E44E48EEA4}" srcOrd="1" destOrd="0" presId="urn:microsoft.com/office/officeart/2005/8/layout/hierarchy2"/>
    <dgm:cxn modelId="{15D7C6CF-D3E6-431E-B1C3-D69B95FC5CEC}" type="presParOf" srcId="{31003E44-0972-474D-9151-52E44E48EEA4}" destId="{DC310D15-336C-4B21-9800-425E57B3B646}" srcOrd="0" destOrd="0" presId="urn:microsoft.com/office/officeart/2005/8/layout/hierarchy2"/>
    <dgm:cxn modelId="{F32DDD04-1774-469E-A200-0AB8FBAC7908}" type="presParOf" srcId="{DC310D15-336C-4B21-9800-425E57B3B646}" destId="{445D4D53-2649-4835-BD59-47DD81653DDC}" srcOrd="0" destOrd="0" presId="urn:microsoft.com/office/officeart/2005/8/layout/hierarchy2"/>
    <dgm:cxn modelId="{23664868-A5DC-4EBA-8D24-806CD4640814}" type="presParOf" srcId="{31003E44-0972-474D-9151-52E44E48EEA4}" destId="{CE46C900-FBAB-4468-B05A-9359E36F9C11}" srcOrd="1" destOrd="0" presId="urn:microsoft.com/office/officeart/2005/8/layout/hierarchy2"/>
    <dgm:cxn modelId="{D8EB714B-3820-44C5-803E-168D44D9FBF8}" type="presParOf" srcId="{CE46C900-FBAB-4468-B05A-9359E36F9C11}" destId="{E7683FB0-C330-4626-B18B-72461DC616F0}" srcOrd="0" destOrd="0" presId="urn:microsoft.com/office/officeart/2005/8/layout/hierarchy2"/>
    <dgm:cxn modelId="{6C3F495F-10FA-4DC3-8CE9-CE1A673722DA}" type="presParOf" srcId="{CE46C900-FBAB-4468-B05A-9359E36F9C11}" destId="{7BFA5E10-3798-40BF-BA1A-3EBD1B312C08}" srcOrd="1" destOrd="0" presId="urn:microsoft.com/office/officeart/2005/8/layout/hierarchy2"/>
    <dgm:cxn modelId="{20256373-E758-4F7B-86ED-EBCC73FCA97C}" type="presParOf" srcId="{31003E44-0972-474D-9151-52E44E48EEA4}" destId="{88C8605C-DD25-485D-A4CA-E8C4766F0CEE}" srcOrd="2" destOrd="0" presId="urn:microsoft.com/office/officeart/2005/8/layout/hierarchy2"/>
    <dgm:cxn modelId="{8ECDFB10-F81E-4EEB-BC07-37A960DF431A}" type="presParOf" srcId="{88C8605C-DD25-485D-A4CA-E8C4766F0CEE}" destId="{AFA362C5-964A-4543-8FB9-8BA7E77FB105}" srcOrd="0" destOrd="0" presId="urn:microsoft.com/office/officeart/2005/8/layout/hierarchy2"/>
    <dgm:cxn modelId="{BF472605-739D-461B-A3A5-C65EE3CC22A5}" type="presParOf" srcId="{31003E44-0972-474D-9151-52E44E48EEA4}" destId="{AEA72F12-F299-4B1C-B2DD-E6F5DD817939}" srcOrd="3" destOrd="0" presId="urn:microsoft.com/office/officeart/2005/8/layout/hierarchy2"/>
    <dgm:cxn modelId="{532F5C6B-5B3C-4EB8-A0B5-2BDC1B38FBE6}" type="presParOf" srcId="{AEA72F12-F299-4B1C-B2DD-E6F5DD817939}" destId="{3678C3E3-C76D-40F8-BC2C-7062CC294FDE}" srcOrd="0" destOrd="0" presId="urn:microsoft.com/office/officeart/2005/8/layout/hierarchy2"/>
    <dgm:cxn modelId="{ADF07DA6-D449-4BEC-B777-39031AE4FD1A}" type="presParOf" srcId="{AEA72F12-F299-4B1C-B2DD-E6F5DD817939}" destId="{E6259357-B910-4E82-A0A3-6CC04A948D4B}" srcOrd="1" destOrd="0" presId="urn:microsoft.com/office/officeart/2005/8/layout/hierarchy2"/>
    <dgm:cxn modelId="{AB471457-9B59-4922-9392-1B6F426FA9E9}" type="presParOf" srcId="{31003E44-0972-474D-9151-52E44E48EEA4}" destId="{DA675E49-C38E-4FBC-B44B-DD085145B592}" srcOrd="4" destOrd="0" presId="urn:microsoft.com/office/officeart/2005/8/layout/hierarchy2"/>
    <dgm:cxn modelId="{B02FB9BC-9048-41EF-A3B7-EC7877BB3DD5}" type="presParOf" srcId="{DA675E49-C38E-4FBC-B44B-DD085145B592}" destId="{31A33583-3ECE-4BC6-8DC4-AAF1EE88932C}" srcOrd="0" destOrd="0" presId="urn:microsoft.com/office/officeart/2005/8/layout/hierarchy2"/>
    <dgm:cxn modelId="{AFEC9075-D4BB-45CD-9E5F-A7FC4659A2D2}" type="presParOf" srcId="{31003E44-0972-474D-9151-52E44E48EEA4}" destId="{32D1FEDC-094D-4E90-A0DC-60350209EF21}" srcOrd="5" destOrd="0" presId="urn:microsoft.com/office/officeart/2005/8/layout/hierarchy2"/>
    <dgm:cxn modelId="{5F868C34-29E3-46E8-9B87-C7BDD0696193}" type="presParOf" srcId="{32D1FEDC-094D-4E90-A0DC-60350209EF21}" destId="{6A477BDC-A750-4E2A-83BC-5E09D1BCBF8D}" srcOrd="0" destOrd="0" presId="urn:microsoft.com/office/officeart/2005/8/layout/hierarchy2"/>
    <dgm:cxn modelId="{F1C7AF32-6CF2-4FA1-B667-858E22AAF867}" type="presParOf" srcId="{32D1FEDC-094D-4E90-A0DC-60350209EF21}" destId="{8A8F53CC-B692-4A44-A9AA-350A1755DD6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1C8E0E-0FE2-4610-923E-1602884F09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31AF82-365F-4D35-8789-3119030AB973}">
      <dgm:prSet phldrT="[Text]" phldr="0"/>
      <dgm:spPr/>
      <dgm:t>
        <a:bodyPr/>
        <a:lstStyle/>
        <a:p>
          <a:pPr rtl="0"/>
          <a:r>
            <a:rPr lang="fi-FI" noProof="0" dirty="0">
              <a:latin typeface="Aptos Display" panose="02110004020202020204"/>
            </a:rPr>
            <a:t>1.Oppilaalla on aina ensisijaisesti oikeus ryhmäkohtaisiin tukimuotoihin. </a:t>
          </a:r>
          <a:endParaRPr lang="fi-FI" noProof="0" dirty="0"/>
        </a:p>
      </dgm:t>
    </dgm:pt>
    <dgm:pt modelId="{2EF250C1-E412-40BC-85BE-C894FE8BA2FD}" type="parTrans" cxnId="{B7E1D3B0-7D0C-41E6-A36C-D7D569C5D7E5}">
      <dgm:prSet/>
      <dgm:spPr/>
      <dgm:t>
        <a:bodyPr/>
        <a:lstStyle/>
        <a:p>
          <a:endParaRPr lang="fi-FI"/>
        </a:p>
      </dgm:t>
    </dgm:pt>
    <dgm:pt modelId="{884D4728-1621-428C-B6D0-733BC7F013F6}" type="sibTrans" cxnId="{B7E1D3B0-7D0C-41E6-A36C-D7D569C5D7E5}">
      <dgm:prSet/>
      <dgm:spPr/>
      <dgm:t>
        <a:bodyPr/>
        <a:lstStyle/>
        <a:p>
          <a:endParaRPr lang="fi-FI"/>
        </a:p>
      </dgm:t>
    </dgm:pt>
    <dgm:pt modelId="{29DC37CD-301D-4D08-AFFA-1A6A94A6EF8C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2.</a:t>
          </a:r>
          <a:r>
            <a:rPr lang="fi-FI" noProof="0" dirty="0">
              <a:latin typeface="Aptos Display" panose="02110004020202020204"/>
            </a:rPr>
            <a:t>Jos ryhmäkohtaiset tukimuodot ovat riittämättömiä, on oppilaalla oikeus saada yksilöllisesti kohdennettuja oppilaskohtaisia tukitoimia</a:t>
          </a:r>
          <a:r>
            <a:rPr lang="en-US" dirty="0">
              <a:latin typeface="Aptos Display" panose="02110004020202020204"/>
            </a:rPr>
            <a:t>. </a:t>
          </a:r>
          <a:endParaRPr lang="en-US" dirty="0"/>
        </a:p>
      </dgm:t>
    </dgm:pt>
    <dgm:pt modelId="{0D17E9CF-128B-41C2-8DC8-2DC7D786CFC4}" type="parTrans" cxnId="{69B17E0E-30FD-4B73-B6B5-8175245B5AB2}">
      <dgm:prSet/>
      <dgm:spPr/>
      <dgm:t>
        <a:bodyPr/>
        <a:lstStyle/>
        <a:p>
          <a:endParaRPr lang="fi-FI"/>
        </a:p>
      </dgm:t>
    </dgm:pt>
    <dgm:pt modelId="{94E232A4-579B-478D-AC5B-354CECC54F53}" type="sibTrans" cxnId="{69B17E0E-30FD-4B73-B6B5-8175245B5AB2}">
      <dgm:prSet/>
      <dgm:spPr/>
      <dgm:t>
        <a:bodyPr/>
        <a:lstStyle/>
        <a:p>
          <a:endParaRPr lang="fi-FI"/>
        </a:p>
      </dgm:t>
    </dgm:pt>
    <dgm:pt modelId="{2B1A2D7C-B782-4D79-9498-DF882C362C4A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3.</a:t>
          </a:r>
          <a:r>
            <a:rPr lang="fi-FI" noProof="0" dirty="0">
              <a:latin typeface="Aptos Display" panose="02110004020202020204"/>
            </a:rPr>
            <a:t>Oppimäärästä tai tavoitteista poikkeaminen on aina viimesijainen toimi ja edellyttää ensin ryhmäkohtaisia ja oppilaskohtaisia tukitoimia. </a:t>
          </a:r>
          <a:endParaRPr lang="fi-FI" noProof="0" dirty="0"/>
        </a:p>
      </dgm:t>
    </dgm:pt>
    <dgm:pt modelId="{593619BF-0017-4234-A04D-687EBB9B8A7E}" type="parTrans" cxnId="{1E5C6183-2FBA-4636-9C24-C9D089786310}">
      <dgm:prSet/>
      <dgm:spPr/>
      <dgm:t>
        <a:bodyPr/>
        <a:lstStyle/>
        <a:p>
          <a:endParaRPr lang="fi-FI"/>
        </a:p>
      </dgm:t>
    </dgm:pt>
    <dgm:pt modelId="{80957CD9-F23C-4F46-BD50-61777121A6DC}" type="sibTrans" cxnId="{1E5C6183-2FBA-4636-9C24-C9D089786310}">
      <dgm:prSet/>
      <dgm:spPr/>
      <dgm:t>
        <a:bodyPr/>
        <a:lstStyle/>
        <a:p>
          <a:endParaRPr lang="fi-FI"/>
        </a:p>
      </dgm:t>
    </dgm:pt>
    <dgm:pt modelId="{6D002D51-7A27-4E43-BA64-E1D98014E069}">
      <dgm:prSet/>
      <dgm:spPr/>
      <dgm:t>
        <a:bodyPr/>
        <a:lstStyle/>
        <a:p>
          <a:r>
            <a:rPr lang="fi-FI" dirty="0"/>
            <a:t>Oppimisen edellytyksiä tukevat opetusjärjestelyt</a:t>
          </a:r>
        </a:p>
      </dgm:t>
    </dgm:pt>
    <dgm:pt modelId="{B84E7BE6-F85D-4084-A0D3-A36FDE90BECB}" type="parTrans" cxnId="{A0194E36-EC1D-4B19-ADB3-BFF274E0AAAE}">
      <dgm:prSet/>
      <dgm:spPr/>
      <dgm:t>
        <a:bodyPr/>
        <a:lstStyle/>
        <a:p>
          <a:endParaRPr lang="fi-FI"/>
        </a:p>
      </dgm:t>
    </dgm:pt>
    <dgm:pt modelId="{6D74AAED-E650-4577-AC3D-02C385F5DBD5}" type="sibTrans" cxnId="{A0194E36-EC1D-4B19-ADB3-BFF274E0AAAE}">
      <dgm:prSet/>
      <dgm:spPr/>
      <dgm:t>
        <a:bodyPr/>
        <a:lstStyle/>
        <a:p>
          <a:endParaRPr lang="fi-FI"/>
        </a:p>
      </dgm:t>
    </dgm:pt>
    <dgm:pt modelId="{E5D6A810-9333-4A45-AE1C-0FD370070713}" type="pres">
      <dgm:prSet presAssocID="{B91C8E0E-0FE2-4610-923E-1602884F0903}" presName="Name0" presStyleCnt="0">
        <dgm:presLayoutVars>
          <dgm:dir/>
          <dgm:animLvl val="lvl"/>
          <dgm:resizeHandles val="exact"/>
        </dgm:presLayoutVars>
      </dgm:prSet>
      <dgm:spPr/>
    </dgm:pt>
    <dgm:pt modelId="{BD6BC23A-99C1-40F4-917A-65F3761A3D89}" type="pres">
      <dgm:prSet presAssocID="{6D002D51-7A27-4E43-BA64-E1D98014E06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52FA56-B554-4650-9889-0199F58C8F30}" type="pres">
      <dgm:prSet presAssocID="{6D74AAED-E650-4577-AC3D-02C385F5DBD5}" presName="parTxOnlySpace" presStyleCnt="0"/>
      <dgm:spPr/>
    </dgm:pt>
    <dgm:pt modelId="{D76AE4EE-BB63-40E6-9E18-F1AC64AC2067}" type="pres">
      <dgm:prSet presAssocID="{0631AF82-365F-4D35-8789-3119030AB97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A76D078-9E44-4192-A44C-46F99B85FBAB}" type="pres">
      <dgm:prSet presAssocID="{884D4728-1621-428C-B6D0-733BC7F013F6}" presName="parTxOnlySpace" presStyleCnt="0"/>
      <dgm:spPr/>
    </dgm:pt>
    <dgm:pt modelId="{F9F2FAD0-4789-4AA2-B66C-FB56573CE1B6}" type="pres">
      <dgm:prSet presAssocID="{29DC37CD-301D-4D08-AFFA-1A6A94A6EF8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7CD9C4-7479-442B-AA20-7F1748FB5F62}" type="pres">
      <dgm:prSet presAssocID="{94E232A4-579B-478D-AC5B-354CECC54F53}" presName="parTxOnlySpace" presStyleCnt="0"/>
      <dgm:spPr/>
    </dgm:pt>
    <dgm:pt modelId="{41FC9F81-6168-497A-9BB9-5317486FA93F}" type="pres">
      <dgm:prSet presAssocID="{2B1A2D7C-B782-4D79-9498-DF882C362C4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B17E0E-30FD-4B73-B6B5-8175245B5AB2}" srcId="{B91C8E0E-0FE2-4610-923E-1602884F0903}" destId="{29DC37CD-301D-4D08-AFFA-1A6A94A6EF8C}" srcOrd="2" destOrd="0" parTransId="{0D17E9CF-128B-41C2-8DC8-2DC7D786CFC4}" sibTransId="{94E232A4-579B-478D-AC5B-354CECC54F53}"/>
    <dgm:cxn modelId="{A0194E36-EC1D-4B19-ADB3-BFF274E0AAAE}" srcId="{B91C8E0E-0FE2-4610-923E-1602884F0903}" destId="{6D002D51-7A27-4E43-BA64-E1D98014E069}" srcOrd="0" destOrd="0" parTransId="{B84E7BE6-F85D-4084-A0D3-A36FDE90BECB}" sibTransId="{6D74AAED-E650-4577-AC3D-02C385F5DBD5}"/>
    <dgm:cxn modelId="{F733D345-5693-4799-9389-9C320BB26613}" type="presOf" srcId="{B91C8E0E-0FE2-4610-923E-1602884F0903}" destId="{E5D6A810-9333-4A45-AE1C-0FD370070713}" srcOrd="0" destOrd="0" presId="urn:microsoft.com/office/officeart/2005/8/layout/chevron1"/>
    <dgm:cxn modelId="{352E8A6C-C371-4B4F-B330-79EA94F4059D}" type="presOf" srcId="{0631AF82-365F-4D35-8789-3119030AB973}" destId="{D76AE4EE-BB63-40E6-9E18-F1AC64AC2067}" srcOrd="0" destOrd="0" presId="urn:microsoft.com/office/officeart/2005/8/layout/chevron1"/>
    <dgm:cxn modelId="{01A0224D-9B41-4F20-8329-1D1320F81A36}" type="presOf" srcId="{29DC37CD-301D-4D08-AFFA-1A6A94A6EF8C}" destId="{F9F2FAD0-4789-4AA2-B66C-FB56573CE1B6}" srcOrd="0" destOrd="0" presId="urn:microsoft.com/office/officeart/2005/8/layout/chevron1"/>
    <dgm:cxn modelId="{1E5C6183-2FBA-4636-9C24-C9D089786310}" srcId="{B91C8E0E-0FE2-4610-923E-1602884F0903}" destId="{2B1A2D7C-B782-4D79-9498-DF882C362C4A}" srcOrd="3" destOrd="0" parTransId="{593619BF-0017-4234-A04D-687EBB9B8A7E}" sibTransId="{80957CD9-F23C-4F46-BD50-61777121A6DC}"/>
    <dgm:cxn modelId="{B9DFB9AB-B810-4995-BAEE-C0C6BF58A85C}" type="presOf" srcId="{2B1A2D7C-B782-4D79-9498-DF882C362C4A}" destId="{41FC9F81-6168-497A-9BB9-5317486FA93F}" srcOrd="0" destOrd="0" presId="urn:microsoft.com/office/officeart/2005/8/layout/chevron1"/>
    <dgm:cxn modelId="{B7E1D3B0-7D0C-41E6-A36C-D7D569C5D7E5}" srcId="{B91C8E0E-0FE2-4610-923E-1602884F0903}" destId="{0631AF82-365F-4D35-8789-3119030AB973}" srcOrd="1" destOrd="0" parTransId="{2EF250C1-E412-40BC-85BE-C894FE8BA2FD}" sibTransId="{884D4728-1621-428C-B6D0-733BC7F013F6}"/>
    <dgm:cxn modelId="{3954C8C0-B4A6-40E4-B471-182C3BE411FC}" type="presOf" srcId="{6D002D51-7A27-4E43-BA64-E1D98014E069}" destId="{BD6BC23A-99C1-40F4-917A-65F3761A3D89}" srcOrd="0" destOrd="0" presId="urn:microsoft.com/office/officeart/2005/8/layout/chevron1"/>
    <dgm:cxn modelId="{DBF16232-7D83-4467-94F2-5372DD055BA4}" type="presParOf" srcId="{E5D6A810-9333-4A45-AE1C-0FD370070713}" destId="{BD6BC23A-99C1-40F4-917A-65F3761A3D89}" srcOrd="0" destOrd="0" presId="urn:microsoft.com/office/officeart/2005/8/layout/chevron1"/>
    <dgm:cxn modelId="{BE0ADDFF-2AA7-43E1-88D4-266EA185AFBE}" type="presParOf" srcId="{E5D6A810-9333-4A45-AE1C-0FD370070713}" destId="{6E52FA56-B554-4650-9889-0199F58C8F30}" srcOrd="1" destOrd="0" presId="urn:microsoft.com/office/officeart/2005/8/layout/chevron1"/>
    <dgm:cxn modelId="{DD781540-CA5B-4F6B-A5EB-F9F6726E294F}" type="presParOf" srcId="{E5D6A810-9333-4A45-AE1C-0FD370070713}" destId="{D76AE4EE-BB63-40E6-9E18-F1AC64AC2067}" srcOrd="2" destOrd="0" presId="urn:microsoft.com/office/officeart/2005/8/layout/chevron1"/>
    <dgm:cxn modelId="{99EE9037-A809-492F-9956-693CDA6BCC19}" type="presParOf" srcId="{E5D6A810-9333-4A45-AE1C-0FD370070713}" destId="{DA76D078-9E44-4192-A44C-46F99B85FBAB}" srcOrd="3" destOrd="0" presId="urn:microsoft.com/office/officeart/2005/8/layout/chevron1"/>
    <dgm:cxn modelId="{BAE08BD5-C21F-47E2-B85A-5CB8BE21D40E}" type="presParOf" srcId="{E5D6A810-9333-4A45-AE1C-0FD370070713}" destId="{F9F2FAD0-4789-4AA2-B66C-FB56573CE1B6}" srcOrd="4" destOrd="0" presId="urn:microsoft.com/office/officeart/2005/8/layout/chevron1"/>
    <dgm:cxn modelId="{2AA62E73-C1AC-4356-8F07-A6CF94741E91}" type="presParOf" srcId="{E5D6A810-9333-4A45-AE1C-0FD370070713}" destId="{2D7CD9C4-7479-442B-AA20-7F1748FB5F62}" srcOrd="5" destOrd="0" presId="urn:microsoft.com/office/officeart/2005/8/layout/chevron1"/>
    <dgm:cxn modelId="{771F4F2F-8FE9-4A06-AF53-204A43B18A15}" type="presParOf" srcId="{E5D6A810-9333-4A45-AE1C-0FD370070713}" destId="{41FC9F81-6168-497A-9BB9-5317486FA93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14A-2D4C-4230-9907-AEF8EA1F4A02}">
      <dsp:nvSpPr>
        <dsp:cNvPr id="0" name=""/>
        <dsp:cNvSpPr/>
      </dsp:nvSpPr>
      <dsp:spPr>
        <a:xfrm>
          <a:off x="123229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Mitä inklusiivinen toimintakulttuuri tarkoittaa meidän koulussamme?</a:t>
          </a:r>
          <a:endParaRPr lang="en-US" sz="2200" kern="1200"/>
        </a:p>
      </dsp:txBody>
      <dsp:txXfrm>
        <a:off x="123229" y="2529"/>
        <a:ext cx="3209106" cy="1925463"/>
      </dsp:txXfrm>
    </dsp:sp>
    <dsp:sp modelId="{C3B4DAA1-7322-496E-9DD8-B707F0686362}">
      <dsp:nvSpPr>
        <dsp:cNvPr id="0" name=""/>
        <dsp:cNvSpPr/>
      </dsp:nvSpPr>
      <dsp:spPr>
        <a:xfrm>
          <a:off x="3653246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Mitkä rakenteet tukevat inklusiivista toimintakulttuuria</a:t>
          </a:r>
          <a:endParaRPr lang="en-US" sz="2200" kern="1200"/>
        </a:p>
      </dsp:txBody>
      <dsp:txXfrm>
        <a:off x="3653246" y="2529"/>
        <a:ext cx="3209106" cy="1925463"/>
      </dsp:txXfrm>
    </dsp:sp>
    <dsp:sp modelId="{E305B1D4-FE22-44EA-9399-908985FD0CFA}">
      <dsp:nvSpPr>
        <dsp:cNvPr id="0" name=""/>
        <dsp:cNvSpPr/>
      </dsp:nvSpPr>
      <dsp:spPr>
        <a:xfrm>
          <a:off x="7183263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Mitä konkreettisia ratkaisuja meillä on käytössä inklusiivisen toimintakulttuurin kehittämiseksi?</a:t>
          </a:r>
          <a:endParaRPr lang="en-US" sz="2200" kern="1200"/>
        </a:p>
      </dsp:txBody>
      <dsp:txXfrm>
        <a:off x="7183263" y="2529"/>
        <a:ext cx="3209106" cy="1925463"/>
      </dsp:txXfrm>
    </dsp:sp>
    <dsp:sp modelId="{E5E1B406-65CC-418E-A919-86719D1D329A}">
      <dsp:nvSpPr>
        <dsp:cNvPr id="0" name=""/>
        <dsp:cNvSpPr/>
      </dsp:nvSpPr>
      <dsp:spPr>
        <a:xfrm>
          <a:off x="1888238" y="2248903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Miten meillä jaetaan osaamista pedagogisten järjestelyjen suunnittelun ja toteuttamisen tueksi?</a:t>
          </a:r>
          <a:endParaRPr lang="en-US" sz="2200" kern="1200"/>
        </a:p>
      </dsp:txBody>
      <dsp:txXfrm>
        <a:off x="1888238" y="2248903"/>
        <a:ext cx="3209106" cy="1925463"/>
      </dsp:txXfrm>
    </dsp:sp>
    <dsp:sp modelId="{152DD60E-0D59-473F-9A5B-16CEB325A060}">
      <dsp:nvSpPr>
        <dsp:cNvPr id="0" name=""/>
        <dsp:cNvSpPr/>
      </dsp:nvSpPr>
      <dsp:spPr>
        <a:xfrm>
          <a:off x="5418255" y="2248903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Miten ryhmän rakenteellisten järjestelyjen tarve tunnistetaan?</a:t>
          </a:r>
          <a:endParaRPr lang="en-US" sz="2200" kern="1200" dirty="0"/>
        </a:p>
      </dsp:txBody>
      <dsp:txXfrm>
        <a:off x="5418255" y="2248903"/>
        <a:ext cx="3209106" cy="1925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783BF-BF14-4C60-83F0-15E4F30EAD1E}">
      <dsp:nvSpPr>
        <dsp:cNvPr id="0" name=""/>
        <dsp:cNvSpPr/>
      </dsp:nvSpPr>
      <dsp:spPr>
        <a:xfrm>
          <a:off x="383119" y="112792"/>
          <a:ext cx="1687028" cy="402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Ryhmäkohtaiset tukimuodot</a:t>
          </a:r>
          <a:endParaRPr lang="fi-FI" sz="1600" b="1" kern="1200" dirty="0">
            <a:solidFill>
              <a:schemeClr val="bg1"/>
            </a:solidFill>
          </a:endParaRPr>
        </a:p>
      </dsp:txBody>
      <dsp:txXfrm>
        <a:off x="432530" y="162203"/>
        <a:ext cx="1588206" cy="3930269"/>
      </dsp:txXfrm>
    </dsp:sp>
    <dsp:sp modelId="{60681C6F-B374-4A69-B3E8-BB50BBC26143}">
      <dsp:nvSpPr>
        <dsp:cNvPr id="0" name=""/>
        <dsp:cNvSpPr/>
      </dsp:nvSpPr>
      <dsp:spPr>
        <a:xfrm rot="16698454">
          <a:off x="1708205" y="1695514"/>
          <a:ext cx="846140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846140" y="13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dirty="0"/>
        </a:p>
      </dsp:txBody>
      <dsp:txXfrm>
        <a:off x="2110121" y="1687553"/>
        <a:ext cx="42307" cy="42307"/>
      </dsp:txXfrm>
    </dsp:sp>
    <dsp:sp modelId="{2071E649-4332-4229-B8A8-7BB82E72B9D8}">
      <dsp:nvSpPr>
        <dsp:cNvPr id="0" name=""/>
        <dsp:cNvSpPr/>
      </dsp:nvSpPr>
      <dsp:spPr>
        <a:xfrm>
          <a:off x="2192403" y="873889"/>
          <a:ext cx="1258037" cy="8323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Yleinen tukiopetus</a:t>
          </a:r>
          <a:endParaRPr lang="fi-FI" sz="1200" kern="1200" dirty="0">
            <a:solidFill>
              <a:schemeClr val="bg1"/>
            </a:solidFill>
          </a:endParaRPr>
        </a:p>
      </dsp:txBody>
      <dsp:txXfrm>
        <a:off x="2216782" y="898268"/>
        <a:ext cx="1209279" cy="783616"/>
      </dsp:txXfrm>
    </dsp:sp>
    <dsp:sp modelId="{7E59FC3F-39D9-422B-97AE-4FF1C34F1BDB}">
      <dsp:nvSpPr>
        <dsp:cNvPr id="0" name=""/>
        <dsp:cNvSpPr/>
      </dsp:nvSpPr>
      <dsp:spPr>
        <a:xfrm rot="21396213">
          <a:off x="2070039" y="2110517"/>
          <a:ext cx="122471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22471" y="13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dirty="0"/>
        </a:p>
      </dsp:txBody>
      <dsp:txXfrm>
        <a:off x="2128213" y="2120648"/>
        <a:ext cx="6123" cy="6123"/>
      </dsp:txXfrm>
    </dsp:sp>
    <dsp:sp modelId="{6AD876A8-90D8-4E67-B53B-C54FF7F6BD4A}">
      <dsp:nvSpPr>
        <dsp:cNvPr id="0" name=""/>
        <dsp:cNvSpPr/>
      </dsp:nvSpPr>
      <dsp:spPr>
        <a:xfrm>
          <a:off x="2192403" y="1800616"/>
          <a:ext cx="1258037" cy="638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Opetuskielen tukiopetus</a:t>
          </a:r>
          <a:endParaRPr lang="fi-FI" sz="1200" kern="1200" dirty="0">
            <a:solidFill>
              <a:schemeClr val="bg1"/>
            </a:solidFill>
          </a:endParaRPr>
        </a:p>
      </dsp:txBody>
      <dsp:txXfrm>
        <a:off x="2211117" y="1819330"/>
        <a:ext cx="1220609" cy="601504"/>
      </dsp:txXfrm>
    </dsp:sp>
    <dsp:sp modelId="{4B0A6826-4D15-43F6-8AB8-86B5552BF36D}">
      <dsp:nvSpPr>
        <dsp:cNvPr id="0" name=""/>
        <dsp:cNvSpPr/>
      </dsp:nvSpPr>
      <dsp:spPr>
        <a:xfrm rot="4907910">
          <a:off x="1702772" y="2538266"/>
          <a:ext cx="857006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857006" y="13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dirty="0"/>
        </a:p>
      </dsp:txBody>
      <dsp:txXfrm>
        <a:off x="2109850" y="2530033"/>
        <a:ext cx="42850" cy="42850"/>
      </dsp:txXfrm>
    </dsp:sp>
    <dsp:sp modelId="{0A967038-4D09-4C59-944D-B7DF253DFB68}">
      <dsp:nvSpPr>
        <dsp:cNvPr id="0" name=""/>
        <dsp:cNvSpPr/>
      </dsp:nvSpPr>
      <dsp:spPr>
        <a:xfrm>
          <a:off x="2192403" y="2533901"/>
          <a:ext cx="1258037" cy="8833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opetus muun opetuksen yhteydessä</a:t>
          </a:r>
          <a:endParaRPr lang="fi-FI" sz="1200" kern="1200" dirty="0">
            <a:solidFill>
              <a:schemeClr val="bg1"/>
            </a:solidFill>
          </a:endParaRPr>
        </a:p>
      </dsp:txBody>
      <dsp:txXfrm>
        <a:off x="2218276" y="2559774"/>
        <a:ext cx="1206291" cy="831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5858B-C8B0-42D5-9A55-D919F06E76C9}">
      <dsp:nvSpPr>
        <dsp:cNvPr id="0" name=""/>
        <dsp:cNvSpPr/>
      </dsp:nvSpPr>
      <dsp:spPr>
        <a:xfrm>
          <a:off x="429442" y="1258889"/>
          <a:ext cx="1514893" cy="1547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Oppilaskohtaiset tukitoimet</a:t>
          </a:r>
          <a:endParaRPr lang="en-US" sz="1400" b="1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473812" y="1303259"/>
        <a:ext cx="1426153" cy="1458463"/>
      </dsp:txXfrm>
    </dsp:sp>
    <dsp:sp modelId="{08C36067-6D95-458B-B3A3-C298FA47D230}">
      <dsp:nvSpPr>
        <dsp:cNvPr id="0" name=""/>
        <dsp:cNvSpPr/>
      </dsp:nvSpPr>
      <dsp:spPr>
        <a:xfrm rot="16832744">
          <a:off x="1340883" y="1287499"/>
          <a:ext cx="1477275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477275" y="18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dirty="0"/>
        </a:p>
      </dsp:txBody>
      <dsp:txXfrm>
        <a:off x="2042589" y="1269397"/>
        <a:ext cx="73863" cy="73863"/>
      </dsp:txXfrm>
    </dsp:sp>
    <dsp:sp modelId="{5077B2C3-187A-49D3-8D11-E10831831274}">
      <dsp:nvSpPr>
        <dsp:cNvPr id="0" name=""/>
        <dsp:cNvSpPr/>
      </dsp:nvSpPr>
      <dsp:spPr>
        <a:xfrm>
          <a:off x="2214707" y="143775"/>
          <a:ext cx="1745570" cy="87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opetus osittain pienryhmässä tai muun opetuksen yhteydessä</a:t>
          </a:r>
          <a:endParaRPr lang="en-US" sz="1400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2240270" y="169338"/>
        <a:ext cx="1694444" cy="821659"/>
      </dsp:txXfrm>
    </dsp:sp>
    <dsp:sp modelId="{BED28121-5E17-440B-A10B-72F3E1E244D7}">
      <dsp:nvSpPr>
        <dsp:cNvPr id="0" name=""/>
        <dsp:cNvSpPr/>
      </dsp:nvSpPr>
      <dsp:spPr>
        <a:xfrm rot="18064574">
          <a:off x="1817624" y="1789350"/>
          <a:ext cx="523794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523794" y="18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66426" y="1795086"/>
        <a:ext cx="26189" cy="26189"/>
      </dsp:txXfrm>
    </dsp:sp>
    <dsp:sp modelId="{18FB8DD5-7F28-4554-835F-89E404848793}">
      <dsp:nvSpPr>
        <dsp:cNvPr id="0" name=""/>
        <dsp:cNvSpPr/>
      </dsp:nvSpPr>
      <dsp:spPr>
        <a:xfrm>
          <a:off x="2214707" y="1147478"/>
          <a:ext cx="1745570" cy="87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tai erityisluokanopettajan opetus pienryhmässä</a:t>
          </a:r>
          <a:endParaRPr lang="en-US" sz="1400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2240270" y="1173041"/>
        <a:ext cx="1694444" cy="821659"/>
      </dsp:txXfrm>
    </dsp:sp>
    <dsp:sp modelId="{FD827FAA-990D-4121-8EE8-EF8FE198D894}">
      <dsp:nvSpPr>
        <dsp:cNvPr id="0" name=""/>
        <dsp:cNvSpPr/>
      </dsp:nvSpPr>
      <dsp:spPr>
        <a:xfrm rot="3841804">
          <a:off x="1770807" y="2291202"/>
          <a:ext cx="61742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617428" y="18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64086" y="2294596"/>
        <a:ext cx="30871" cy="30871"/>
      </dsp:txXfrm>
    </dsp:sp>
    <dsp:sp modelId="{BE6638D9-8509-415E-BBA9-22554B469059}">
      <dsp:nvSpPr>
        <dsp:cNvPr id="0" name=""/>
        <dsp:cNvSpPr/>
      </dsp:nvSpPr>
      <dsp:spPr>
        <a:xfrm>
          <a:off x="2214707" y="2151181"/>
          <a:ext cx="1745570" cy="87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Erityisluokanopettajan opetus erityisluokassa</a:t>
          </a:r>
          <a:endParaRPr lang="en-US" sz="1400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2240270" y="2176744"/>
        <a:ext cx="1694444" cy="821659"/>
      </dsp:txXfrm>
    </dsp:sp>
    <dsp:sp modelId="{B37B4771-DAC8-441B-A325-2BBD82BB851D}">
      <dsp:nvSpPr>
        <dsp:cNvPr id="0" name=""/>
        <dsp:cNvSpPr/>
      </dsp:nvSpPr>
      <dsp:spPr>
        <a:xfrm rot="4809597">
          <a:off x="1288491" y="2793053"/>
          <a:ext cx="1582059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582059" y="18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39970" y="2772332"/>
        <a:ext cx="79102" cy="79102"/>
      </dsp:txXfrm>
    </dsp:sp>
    <dsp:sp modelId="{F8AB0A1A-FF09-4760-8C28-0024D6F2F108}">
      <dsp:nvSpPr>
        <dsp:cNvPr id="0" name=""/>
        <dsp:cNvSpPr/>
      </dsp:nvSpPr>
      <dsp:spPr>
        <a:xfrm>
          <a:off x="2214707" y="3154884"/>
          <a:ext cx="1745570" cy="87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Tulkitsemis</a:t>
          </a:r>
          <a:r>
            <a:rPr lang="fi-FI" sz="1400" kern="1200" dirty="0">
              <a:latin typeface="Calibri"/>
              <a:ea typeface="Calibri"/>
              <a:cs typeface="Calibri"/>
            </a:rPr>
            <a:t>- ja </a:t>
          </a: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avustajapalvelut</a:t>
          </a:r>
          <a:r>
            <a:rPr lang="fi-FI" sz="1400" kern="1200" dirty="0">
              <a:latin typeface="Calibri"/>
              <a:ea typeface="Calibri"/>
              <a:cs typeface="Calibri"/>
            </a:rPr>
            <a:t>, </a:t>
          </a: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apuvälineet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240270" y="3180447"/>
        <a:ext cx="1694444" cy="821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783BF-BF14-4C60-83F0-15E4F30EAD1E}">
      <dsp:nvSpPr>
        <dsp:cNvPr id="0" name=""/>
        <dsp:cNvSpPr/>
      </dsp:nvSpPr>
      <dsp:spPr>
        <a:xfrm>
          <a:off x="619834" y="1033442"/>
          <a:ext cx="1363644" cy="11662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Perusopetuksen oppimäärästä tai opetussuunnitelman tavoitteista poikkeaminen</a:t>
          </a:r>
          <a:endParaRPr lang="fi-FI" sz="1200" b="0" kern="1200" dirty="0">
            <a:solidFill>
              <a:schemeClr val="bg1"/>
            </a:solidFill>
          </a:endParaRPr>
        </a:p>
      </dsp:txBody>
      <dsp:txXfrm>
        <a:off x="653992" y="1067600"/>
        <a:ext cx="1295328" cy="1097912"/>
      </dsp:txXfrm>
    </dsp:sp>
    <dsp:sp modelId="{DC310D15-336C-4B21-9800-425E57B3B646}">
      <dsp:nvSpPr>
        <dsp:cNvPr id="0" name=""/>
        <dsp:cNvSpPr/>
      </dsp:nvSpPr>
      <dsp:spPr>
        <a:xfrm rot="16393404">
          <a:off x="1506093" y="1087445"/>
          <a:ext cx="1011657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1011657" y="2408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86630" y="1086236"/>
        <a:ext cx="50582" cy="50582"/>
      </dsp:txXfrm>
    </dsp:sp>
    <dsp:sp modelId="{E7683FB0-C330-4626-B18B-72461DC616F0}">
      <dsp:nvSpPr>
        <dsp:cNvPr id="0" name=""/>
        <dsp:cNvSpPr/>
      </dsp:nvSpPr>
      <dsp:spPr>
        <a:xfrm>
          <a:off x="2040364" y="184506"/>
          <a:ext cx="1687971" cy="843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Tavoitekokonaisuuksittain eteneminen</a:t>
          </a:r>
          <a:endParaRPr lang="fi-FI" sz="1200" kern="1200" dirty="0">
            <a:solidFill>
              <a:schemeClr val="bg1"/>
            </a:solidFill>
            <a:latin typeface="Aptos Display" panose="02110004020202020204"/>
          </a:endParaRPr>
        </a:p>
      </dsp:txBody>
      <dsp:txXfrm>
        <a:off x="2065083" y="209225"/>
        <a:ext cx="1638533" cy="794547"/>
      </dsp:txXfrm>
    </dsp:sp>
    <dsp:sp modelId="{88C8605C-DD25-485D-A4CA-E8C4766F0CEE}">
      <dsp:nvSpPr>
        <dsp:cNvPr id="0" name=""/>
        <dsp:cNvSpPr/>
      </dsp:nvSpPr>
      <dsp:spPr>
        <a:xfrm rot="19514554">
          <a:off x="1977302" y="1572737"/>
          <a:ext cx="6923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69238" y="2408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10191" y="1595088"/>
        <a:ext cx="3461" cy="3461"/>
      </dsp:txXfrm>
    </dsp:sp>
    <dsp:sp modelId="{3678C3E3-C76D-40F8-BC2C-7062CC294FDE}">
      <dsp:nvSpPr>
        <dsp:cNvPr id="0" name=""/>
        <dsp:cNvSpPr/>
      </dsp:nvSpPr>
      <dsp:spPr>
        <a:xfrm>
          <a:off x="2040364" y="1155090"/>
          <a:ext cx="1687971" cy="843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Oppiaineen tavoitteiden ja sisältöjen rajaaminen</a:t>
          </a:r>
          <a:endParaRPr lang="fi-FI" sz="1200" kern="1200" dirty="0">
            <a:solidFill>
              <a:schemeClr val="bg1"/>
            </a:solidFill>
            <a:latin typeface="Aptos Display" panose="02110004020202020204"/>
          </a:endParaRPr>
        </a:p>
      </dsp:txBody>
      <dsp:txXfrm>
        <a:off x="2065083" y="1179809"/>
        <a:ext cx="1638533" cy="794547"/>
      </dsp:txXfrm>
    </dsp:sp>
    <dsp:sp modelId="{DA675E49-C38E-4FBC-B44B-DD085145B592}">
      <dsp:nvSpPr>
        <dsp:cNvPr id="0" name=""/>
        <dsp:cNvSpPr/>
      </dsp:nvSpPr>
      <dsp:spPr>
        <a:xfrm rot="5190237">
          <a:off x="1545498" y="2058029"/>
          <a:ext cx="932846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932846" y="2408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88600" y="2058790"/>
        <a:ext cx="46642" cy="46642"/>
      </dsp:txXfrm>
    </dsp:sp>
    <dsp:sp modelId="{6A477BDC-A750-4E2A-83BC-5E09D1BCBF8D}">
      <dsp:nvSpPr>
        <dsp:cNvPr id="0" name=""/>
        <dsp:cNvSpPr/>
      </dsp:nvSpPr>
      <dsp:spPr>
        <a:xfrm>
          <a:off x="2040364" y="2125673"/>
          <a:ext cx="1687971" cy="843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Tilapäinen vapauttaminen terveyssyyn vuoksi</a:t>
          </a:r>
          <a:endParaRPr lang="fi-FI" sz="1200" kern="1200" dirty="0">
            <a:solidFill>
              <a:schemeClr val="bg1"/>
            </a:solidFill>
            <a:latin typeface="Aptos Display" panose="02110004020202020204"/>
          </a:endParaRPr>
        </a:p>
      </dsp:txBody>
      <dsp:txXfrm>
        <a:off x="2065083" y="2150392"/>
        <a:ext cx="1638533" cy="794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BC23A-99C1-40F4-917A-65F3761A3D89}">
      <dsp:nvSpPr>
        <dsp:cNvPr id="0" name=""/>
        <dsp:cNvSpPr/>
      </dsp:nvSpPr>
      <dsp:spPr>
        <a:xfrm>
          <a:off x="5128" y="694935"/>
          <a:ext cx="2985064" cy="1194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Oppimisen edellytyksiä tukevat opetusjärjestelyt</a:t>
          </a:r>
        </a:p>
      </dsp:txBody>
      <dsp:txXfrm>
        <a:off x="602141" y="694935"/>
        <a:ext cx="1791039" cy="1194025"/>
      </dsp:txXfrm>
    </dsp:sp>
    <dsp:sp modelId="{D76AE4EE-BB63-40E6-9E18-F1AC64AC2067}">
      <dsp:nvSpPr>
        <dsp:cNvPr id="0" name=""/>
        <dsp:cNvSpPr/>
      </dsp:nvSpPr>
      <dsp:spPr>
        <a:xfrm>
          <a:off x="2691685" y="694935"/>
          <a:ext cx="2985064" cy="1194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noProof="0" dirty="0">
              <a:latin typeface="Aptos Display" panose="02110004020202020204"/>
            </a:rPr>
            <a:t>1.Oppilaalla on aina ensisijaisesti oikeus ryhmäkohtaisiin tukimuotoihin. </a:t>
          </a:r>
          <a:endParaRPr lang="fi-FI" sz="1200" kern="1200" noProof="0" dirty="0"/>
        </a:p>
      </dsp:txBody>
      <dsp:txXfrm>
        <a:off x="3288698" y="694935"/>
        <a:ext cx="1791039" cy="1194025"/>
      </dsp:txXfrm>
    </dsp:sp>
    <dsp:sp modelId="{F9F2FAD0-4789-4AA2-B66C-FB56573CE1B6}">
      <dsp:nvSpPr>
        <dsp:cNvPr id="0" name=""/>
        <dsp:cNvSpPr/>
      </dsp:nvSpPr>
      <dsp:spPr>
        <a:xfrm>
          <a:off x="5378243" y="694935"/>
          <a:ext cx="2985064" cy="1194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Display" panose="02110004020202020204"/>
            </a:rPr>
            <a:t>2.</a:t>
          </a:r>
          <a:r>
            <a:rPr lang="fi-FI" sz="1200" kern="1200" noProof="0" dirty="0">
              <a:latin typeface="Aptos Display" panose="02110004020202020204"/>
            </a:rPr>
            <a:t>Jos ryhmäkohtaiset tukimuodot ovat riittämättömiä, on oppilaalla oikeus saada yksilöllisesti kohdennettuja oppilaskohtaisia tukitoimia</a:t>
          </a:r>
          <a:r>
            <a:rPr lang="en-US" sz="1200" kern="1200" dirty="0">
              <a:latin typeface="Aptos Display" panose="02110004020202020204"/>
            </a:rPr>
            <a:t>. </a:t>
          </a:r>
          <a:endParaRPr lang="en-US" sz="1200" kern="1200" dirty="0"/>
        </a:p>
      </dsp:txBody>
      <dsp:txXfrm>
        <a:off x="5975256" y="694935"/>
        <a:ext cx="1791039" cy="1194025"/>
      </dsp:txXfrm>
    </dsp:sp>
    <dsp:sp modelId="{41FC9F81-6168-497A-9BB9-5317486FA93F}">
      <dsp:nvSpPr>
        <dsp:cNvPr id="0" name=""/>
        <dsp:cNvSpPr/>
      </dsp:nvSpPr>
      <dsp:spPr>
        <a:xfrm>
          <a:off x="8064800" y="694935"/>
          <a:ext cx="2985064" cy="1194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Display" panose="02110004020202020204"/>
            </a:rPr>
            <a:t>3.</a:t>
          </a:r>
          <a:r>
            <a:rPr lang="fi-FI" sz="1200" kern="1200" noProof="0" dirty="0">
              <a:latin typeface="Aptos Display" panose="02110004020202020204"/>
            </a:rPr>
            <a:t>Oppimäärästä tai tavoitteista poikkeaminen on aina viimesijainen toimi ja edellyttää ensin ryhmäkohtaisia ja oppilaskohtaisia tukitoimia. </a:t>
          </a:r>
          <a:endParaRPr lang="fi-FI" sz="1200" kern="1200" noProof="0" dirty="0"/>
        </a:p>
      </dsp:txBody>
      <dsp:txXfrm>
        <a:off x="8661813" y="694935"/>
        <a:ext cx="1791039" cy="1194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C851-FD09-4FE1-8B95-269BE5F67D28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80BB-1A66-4E6D-8F18-EF58E65367D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:notes"/>
          <p:cNvSpPr txBox="1">
            <a:spLocks noGrp="1"/>
          </p:cNvSpPr>
          <p:nvPr>
            <p:ph type="body" idx="1"/>
          </p:nvPr>
        </p:nvSpPr>
        <p:spPr>
          <a:xfrm>
            <a:off x="678339" y="4777194"/>
            <a:ext cx="542671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1200" dirty="0"/>
              <a:t>Lähtökohtana oppilaan ja opetusryhmän vahvuudet ja oppimis- ja kehitystarpeet</a:t>
            </a:r>
            <a:endParaRPr lang="fi-FI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1200" dirty="0"/>
              <a:t>Oppimisen ja koulunkäynnin tuki järjestetään inklusiivisten periaatteiden mukaisesti</a:t>
            </a:r>
            <a:endParaRPr lang="fi-FI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1200" dirty="0"/>
              <a:t>Oleellista tuen tarpeen varhainen tunnistaminen</a:t>
            </a:r>
            <a:endParaRPr lang="fi-FI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1200" dirty="0"/>
              <a:t>Tuki järjestetään ensisijaisesti oppilaan omassa ryhmässä</a:t>
            </a:r>
            <a:endParaRPr lang="fi-FI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1200" dirty="0"/>
              <a:t>Tuen tulee olla joustavaa, suunnitelmallista ja tarvittaessa tuen tarpeen mukaan muuttuvaa</a:t>
            </a:r>
            <a:endParaRPr lang="fi-FI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1200" dirty="0"/>
              <a:t>Tukitoimien suunnitelmallinen johtaminen ja arvioiminen</a:t>
            </a:r>
            <a:endParaRPr lang="fi-FI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1200" b="1" dirty="0"/>
              <a:t>Jokaisen työntekijän vastuulla on johtaa omaa toimintaansa yhdessä sovittujen toimintaperiaatteiden ja tavoitteiden mukaisesti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D80BB-1A66-4E6D-8F18-EF58E65367D1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53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Ennen 1.8.2025 tehty päätös erityisestä tuesta, tehostetun tuen oppimissuunnitelma ja erityisen tuen henkilökohtainen opetuksen järjestämistä koskeva suunnitelma tulisi tarkistaa uuden 4 a luvun mukaiseksi 31.7.2026 mennessä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F5957-684C-4B7B-9564-31467C1A981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2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A00A3-8C42-4944-A87A-A423B5AE60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0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F5957-684C-4B7B-9564-31467C1A981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8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5957-684C-4B7B-9564-31467C1A9812}" type="slidenum">
              <a:rPr lang="fi-FI" smtClean="0"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12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7254-5303-4530-86BC-1FAFB3691CE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5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B640B-E31D-136B-AB47-03FA78A10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38DFC2-7903-4CEE-1C0C-DC9BD6DD6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CFEDA8-4B71-0551-069C-405022FE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D60990-8731-2BC3-827F-4FD51F83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4ABD3-AD68-8E3A-92C7-6ECE8BE1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40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F89E18-DBF6-1B19-4A10-A4E7156E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EDB397B-FD61-280A-BAEA-17E4C466D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5596F-6EFC-660D-250D-BA363B85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4972D8-7DF7-5C6D-9ECB-C45C8E16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CA3977-20E0-8C9C-814E-89C6CACF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26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3B151F8-6B06-5F0D-7BC6-E9ABB92F5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E137622-E0C5-F8F5-0A51-5680C9D2A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160C0F-62CF-EC1A-9012-DA255A47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E0400C-7F1C-FD53-7757-EC930762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1ED578-98BB-27B1-369D-0455D139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65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6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2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792A67-7ECB-A72D-967D-55986FD5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69E3EA-4012-5170-E8B1-9075BC4A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D451BD-CFC1-DF00-073F-47AFD614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1895-77C9-4213-8C93-B917B37F37DF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3AAE20-4A61-E4D2-8FCE-420EC68B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C51D76-3F16-D432-B71F-8AB82403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9E5B-9EC3-4874-8ADE-269F47D6ABB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2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12AD9-C353-6038-A404-A4DC0A94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F3F602-62B8-005A-C3FB-1E3F52A5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DA2911-2BA3-268B-4F4D-1E49E155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DD42-E88F-45D8-8395-EFA4EC84725B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8FC020-174A-997E-5A3A-9D9F69BE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EA0FC6-5D0E-70A9-EB41-54189F5C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4ED-7BF4-4A74-A6F8-B53860F9F9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5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6E1618-B241-6679-68BA-281688B92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2BF7C07-35B8-F624-B5BB-FF67E8F15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418FBD-AE25-D115-F886-264CB024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384B-4C0E-4C3C-AAD3-9CEA5F4B7CD7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93E2FF-7469-717F-FB19-F7953FD3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FECB20-EC21-C680-E712-2FD669DF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06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94A1E5-207E-5096-C26F-5C3822D1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6F8DE2-A9E8-2A37-5104-E157C60AE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1E9398-D1A4-10D8-2248-339D27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F263-3262-4767-80B7-CF80A26E4BF0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30A358-5AA3-0990-C3AF-11088884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BF127F-1418-8B3D-EF86-93C6C288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13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0FF50-A269-741D-BFCB-61F7F29E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4C542F-5F67-2CA5-397C-32EA3A592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1038EE-B0DF-7632-2D40-61C8ED10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095C8F-667B-BF1D-2B0D-C538D4E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D8085A-9831-74C0-B6CE-E81FBE45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620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DBAD19-4CF9-D900-93CC-F5449B3B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AE5AA4-15AF-98DC-6257-341242931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450A78-A6A8-3566-0C60-7FB91482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982E-4157-41ED-94E7-313C0F50660C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607CB2-0AC4-559D-B3D1-9FD91923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5442F2-0766-F38F-FF57-801FCD72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152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FC427-2632-23BB-9691-206438D0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4D21CC-9330-651B-998B-231D10E52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92E87D-0910-3618-A105-35B0A5FC8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2B3926-A810-C037-B7E9-410BF40E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DFDB-605A-4130-88D8-7928827D873E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8AD407-D70D-C704-7C7A-5303ADA9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0D3BE5-5BD9-CC25-52BF-48D6A776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45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9CF276-A5A5-EDD9-7797-8DD6F927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05D1E5-2B18-E7FE-75EF-C75EA20C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9141A1-700F-88E1-F353-E75B5B106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33CE7BE-CEAD-E0A0-59F5-2CCFE2F67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CF8D05-0848-8A9C-215C-595609C2F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464FE77-EEE4-A342-93C9-D914B5F8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E5C8-E04D-4EF9-88A7-6C8437569DEF}" type="datetime1">
              <a:rPr lang="fi-FI" smtClean="0"/>
              <a:t>11.4.2025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EA5A0DC-EC73-FECF-195E-2539514E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1A31BA9-D9A7-B3C4-9571-6E4C0086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074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AA180F-051D-BBAC-2CE2-77F0F71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1F5F015-9C57-650A-96AB-D10EED7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358-D2C3-4357-B31B-896F8CC91186}" type="datetime1">
              <a:rPr lang="fi-FI" smtClean="0"/>
              <a:t>11.4.2025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A691D9-FF19-803F-A5B4-7BBFF66B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4BDC2B-CF01-0666-12A6-646E3B39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338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F30D791-D5EF-6DB8-5F33-5529D2B6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533-8312-4396-8A49-42929D55087C}" type="datetime1">
              <a:rPr lang="fi-FI" smtClean="0"/>
              <a:t>11.4.2025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DCEA243-7BD0-989A-EF99-F50E5AB3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546355-5E6C-0C32-C0BC-F02CEC68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707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66902D-8C77-CF70-5EF0-4E0AB8FB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4D1207-BAF3-DB84-BD4F-59E42D0D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FEDEE0-6C4A-8932-F9B8-66F9609EC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486A3E-2A11-CB27-B5B3-96E03028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A8C0-27AF-45C3-8701-6E03B3B983A2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63F61D-5A3D-03C9-6412-0BD7B49A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17704F-77AA-19E4-912B-60E3BCC1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242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1340ED-1340-64DF-F791-8315EA7B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4BDDC3-8375-D99C-EE8D-85E392301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103F81-434A-878E-93B8-6BB8B1492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1FB265-3B95-5CC6-475E-60567EEF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21B-D0E7-450C-96CC-2A04ABADE124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272571-DDCE-29CA-B156-1EA76988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BE68D8-1B96-D912-1085-E0677B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169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2DA813-79B7-C05F-4151-EDBA8591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64B89B-53D7-01D9-B696-0DD2B49C8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9DEBC1-C5BC-E904-4668-FBD8843C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0898-B292-4D51-8196-DF1E33DBBD65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9087D7-3981-1384-AFDC-D0413C66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87B728-370D-9888-62CF-76EAD5B4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23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E88E5DA-2F9E-28EC-66CC-197C9E747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B8F9A4E-6BF2-1B91-0A1F-2B128B4E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BB8C62-E4D6-E9D0-0FEB-66936F65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9024-6A81-40E6-A2E2-018C703FC84E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908D66-5A81-8A64-F958-39E1957F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Satu Huttunen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D1E91E-5C4C-7529-382E-06D829A4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871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4" y="515007"/>
            <a:ext cx="11426846" cy="3825273"/>
          </a:xfrm>
        </p:spPr>
        <p:txBody>
          <a:bodyPr anchor="b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81BC2E-DE7F-B846-A696-3D150CF2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4" y="4559465"/>
            <a:ext cx="11426846" cy="926935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D114C3-2B59-BE56-0968-2E75C2CC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6001D9-31B5-9E87-CF8D-76D45179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E9744B-315D-003D-DEC4-D5EA33AA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D0FA8-8CCA-C7DC-EF3B-238F7563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94117B-DA67-B415-5EDB-D9522FF1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7960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11290737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2319611"/>
            <a:ext cx="5362904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1E9DB1-CF75-1D41-B1A3-FAA34853B8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38838" y="2309595"/>
            <a:ext cx="5811837" cy="36292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napauttamalla kuva, </a:t>
            </a:r>
            <a:r>
              <a:rPr lang="fi-FI" err="1"/>
              <a:t>graafi</a:t>
            </a:r>
            <a:r>
              <a:rPr lang="fi-FI"/>
              <a:t>, taulukko…</a:t>
            </a:r>
          </a:p>
        </p:txBody>
      </p:sp>
    </p:spTree>
    <p:extLst>
      <p:ext uri="{BB962C8B-B14F-4D97-AF65-F5344CB8AC3E}">
        <p14:creationId xmlns:p14="http://schemas.microsoft.com/office/powerpoint/2010/main" val="19997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3321269"/>
            <a:ext cx="5541579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191ED7B-12CD-0248-B0F2-41AA8ED14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2291252"/>
            <a:ext cx="5542881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93F298E-7F23-F84B-A837-3E235BA6B5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9270" y="3321269"/>
            <a:ext cx="5391808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FD78106C-160F-F349-8FB1-9532A5EE8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494" y="2291252"/>
            <a:ext cx="5393075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</p:spTree>
    <p:extLst>
      <p:ext uri="{BB962C8B-B14F-4D97-AF65-F5344CB8AC3E}">
        <p14:creationId xmlns:p14="http://schemas.microsoft.com/office/powerpoint/2010/main" val="405190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807" y="2049517"/>
            <a:ext cx="11290738" cy="383627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napsauttamalla </a:t>
            </a:r>
            <a:r>
              <a:rPr lang="fi-FI" err="1"/>
              <a:t>graafi</a:t>
            </a:r>
            <a:r>
              <a:rPr lang="fi-FI"/>
              <a:t> tai taulukko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E6F77-D74C-5F48-AC15-677DEACA8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950" y="444282"/>
            <a:ext cx="11328615" cy="596943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Lisää väliotsikko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36D5CA-52ED-1F48-A450-2CD23CEBE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CCB60-EB77-BE46-9E4D-20F33E15C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69" y="679449"/>
            <a:ext cx="3079531" cy="1325563"/>
          </a:xfrm>
        </p:spPr>
        <p:txBody>
          <a:bodyPr/>
          <a:lstStyle/>
          <a:p>
            <a:r>
              <a:rPr lang="fi-FI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59932-BF9C-DB40-8E3E-9700861A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69" y="2005012"/>
            <a:ext cx="3079531" cy="388078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813435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71338" y="0"/>
            <a:ext cx="3720662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E5F794D-EA00-A441-AAAC-B3AF871D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5AD9CD-8721-CA4C-B591-CEE5B418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7443953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5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(esityksen tärkein asia toistona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4" y="515007"/>
            <a:ext cx="11351172" cy="5559972"/>
          </a:xfrm>
        </p:spPr>
        <p:txBody>
          <a:bodyPr anchor="ctr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Tärkein asia toistona loppuun.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tähän perussivun otsikko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1773043" y="1670537"/>
            <a:ext cx="10008648" cy="424961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fi-FI"/>
              <a:t>Lisää tähän perussivun sisältö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5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14.4.2025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3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5549F-A36C-DA95-4E59-2FA780F7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C15362-AEFC-F631-F354-92F9F3A82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E6194D-3CE0-4828-F90F-8BF0767BF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D8471D9-03EF-0008-EE9E-2088C3CA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84F089-ABFC-6E80-32A8-40E9E02A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518F67-B9F7-4E24-DF29-29904C76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20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B04FBF-ED24-F7A0-88AD-24DBD905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41B594-9D34-DDF3-33EA-3826F8EF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68A530-2BEC-F92F-9B1F-486835A34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1EBC98-5386-DE19-0482-59E64F35A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601B644-4187-9D74-C422-5FB74B92F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9A1D271-8C60-E898-3470-7036A849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BFF57EB-63D2-DDFB-7804-50E0C021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8A56A16-1C4D-700E-43BB-4EC7211A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152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5CE63-0D6C-4F24-C571-C41A55DD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8E5D133-8B30-DE58-D314-CA2F6471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4435CC3-B86B-7B2B-B365-304F41AF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0E6FE60-959B-EA15-43F3-570BCB28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01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ADD570-525B-E43C-932B-14A1C2D5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FD0285-3A46-DD7E-DEAB-D01EC3AB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7D07C0-0298-5A4E-DFFC-BAB777BA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33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4D1418-27A2-A540-5548-52A303AC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905556-2D8B-3AD0-B5DF-28DF4419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0C022B-7EDA-714D-C564-941ED4F46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B45C9A-24C4-77AE-4301-6C1B07B0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E754D80-54F4-2DDB-4CFF-6A629A99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6E7325-DB54-4BB6-2E9D-2E9D8DCD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872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A4C148-ED71-1C87-80E6-614655E5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590038E-8FD0-B130-01DC-DE39364A3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24A0DD8-F37D-D705-939A-C01EDD9AF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401951-0189-E4B9-0EA3-B86D52AA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DC1F62-BAF8-872C-F9C5-9B5CE612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8530B6-6DF1-85F5-F91A-D2876758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452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B56CEF2-E41F-6EAA-DCA5-907EB7D9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AF2DD5-0692-F5BF-34B0-38A876C4F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828396-9C2D-83E5-902A-BC3C52BA5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B1F34-5E33-489E-B318-2F9D5CA97643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F43486-003B-C606-AB77-62756A1F4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037CB8-918F-2257-F246-CB1D92405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4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6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1" r:id="rId3"/>
    <p:sldLayoutId id="214748367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C7BA521-1A68-8F6F-7656-24C49DA4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85C554-BF8C-EA73-B1C6-C7C46B2F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8AA8CD-E8CF-830A-5BA0-6C998AD2E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01895-77C9-4213-8C93-B917B37F37DF}" type="datetimeFigureOut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3E989B-8E38-04F7-D8C6-560000F4C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8DACE5-5967-1FE8-CE62-CDEBBACF3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19E5B-9EC3-4874-8ADE-269F47D6ABB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88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B2914F2-FD3F-AEE5-AB05-09DAA8F1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30690D-40B1-E9E3-4E1A-D1509EF20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F26D7B-DB58-DB87-FA69-4D1EF5228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DD42-E88F-45D8-8395-EFA4EC84725B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76121E-5DAC-FC49-53A3-33FD78E15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8C06B-3945-C459-EBE0-6372A99F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44ED-7BF4-4A74-A6F8-B53860F9F9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01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98BDD72-6D77-DCED-A689-204078E2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6EE0F9-270E-9672-7182-FA0478489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276DBA-45D5-632E-1FCF-0B14D3120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B5C34D-C2F1-4D0A-826C-701C1B2CECA1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A204D5-7F24-7D46-0022-62AFC89B8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Satu Huttunen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B4941-13FB-2292-F8F7-F00FD2B84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F9B29-0A95-4184-83A3-F2D0925905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4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1501F4-5B0F-3C45-8D71-A1B996B4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26063-CB82-C449-9913-6C3919DA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8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6E907-091A-7E46-9677-615E02B6C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FD6F288-543D-8046-B152-A39881BFA303}" type="datetimeFigureOut">
              <a:rPr lang="fi-FI" smtClean="0"/>
              <a:t>14.4.2025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D05764-FAB2-394D-840D-1FBF3400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8A9FD-698F-F944-A83E-CC136235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4421E255-E1A8-CF43-B58E-1C31FEDCB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93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2"/>
          </a:solidFill>
          <a:latin typeface="Sporting Grotesqu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hyperlink" Target="https://eperusteet.opintopolku.fi/#/fi/perusopetus/419550/tekstikappale/9493196" TargetMode="Externa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ensuunkaupunki.sharepoint.com/:p:/r/sites/SeudullinenOPS-ty/Shared%20Documents/General/Oppimisen%20tuen%20uudistus%202025/Oppilaiden%20osallistaminen.pptx?d=w336b6baeb96d477aa4aacbbf6b1b178c&amp;csf=1&amp;web=1&amp;e=nN8p3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d.fi/wp-content/uploads/2018/05/Kieli-ja-kultturitietoinen-bingo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dived.fi/kieli-ja-kulttuuritietoinen-opetu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ik9dk9RIsM?si=azs6-lb1REGneCKh" TargetMode="External"/><Relationship Id="rId2" Type="http://schemas.openxmlformats.org/officeDocument/2006/relationships/hyperlink" Target="https://eperusteet.opintopolku.fi/#/fi/perusopetus/419550/tekstikappale/9493196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opetushallitus.padlet.org/heidisairanen1/esi-ja-perusopetuksen-opetussuunnitelman-p-ivitetyt-perustee-39pazzqqsl79vh5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ik9dk9RIsM?si=azs6-lb1REGneCKh" TargetMode="External"/><Relationship Id="rId7" Type="http://schemas.openxmlformats.org/officeDocument/2006/relationships/hyperlink" Target="https://eperusteet.opintopolku.fi/#/fi/perusopetus/419550/tekstikappale/9493216" TargetMode="External"/><Relationship Id="rId2" Type="http://schemas.openxmlformats.org/officeDocument/2006/relationships/hyperlink" Target="https://tapahtumat.oph.fi/event/edlvJ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perusteet.opintopolku.fi/#/fi/perusopetus/419550/tekstikappale/9493211" TargetMode="External"/><Relationship Id="rId5" Type="http://schemas.openxmlformats.org/officeDocument/2006/relationships/hyperlink" Target="https://eperusteet.opintopolku.fi/#/fi/perusopetus/419550/tekstikappale/9493206" TargetMode="External"/><Relationship Id="rId4" Type="http://schemas.openxmlformats.org/officeDocument/2006/relationships/hyperlink" Target="https://eperusteet.opintopolku.fi/#/fi/perusopetus/419550/tekstikappale/949320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perusteet.opintopolku.fi/#/fi/perusopetus/419550/tekstikappale/9493261" TargetMode="External"/><Relationship Id="rId3" Type="http://schemas.openxmlformats.org/officeDocument/2006/relationships/hyperlink" Target="https://tapahtumat.oph.fi/event/aoMMp" TargetMode="External"/><Relationship Id="rId7" Type="http://schemas.openxmlformats.org/officeDocument/2006/relationships/hyperlink" Target="https://eperusteet.opintopolku.fi/#/fi/perusopetus/419550/tekstikappale/9493256" TargetMode="External"/><Relationship Id="rId2" Type="http://schemas.openxmlformats.org/officeDocument/2006/relationships/hyperlink" Target="https://eperusteet.opintopolku.fi/#/fi/perusopetus/419550/tekstikappale/9493221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perusteet.opintopolku.fi/#/fi/perusopetus/419550/tekstikappale/9493251" TargetMode="External"/><Relationship Id="rId5" Type="http://schemas.openxmlformats.org/officeDocument/2006/relationships/hyperlink" Target="https://eperusteet.opintopolku.fi/#/fi/perusopetus/419550/tekstikappale/9493246" TargetMode="External"/><Relationship Id="rId10" Type="http://schemas.openxmlformats.org/officeDocument/2006/relationships/hyperlink" Target="https://youtu.be/08izWgdMos4?si=tuMJeIxGSiVlubKE" TargetMode="External"/><Relationship Id="rId4" Type="http://schemas.openxmlformats.org/officeDocument/2006/relationships/hyperlink" Target="https://eperusteet.opintopolku.fi/#/fi/perusopetus/419550/tekstikappale/9493241" TargetMode="External"/><Relationship Id="rId9" Type="http://schemas.openxmlformats.org/officeDocument/2006/relationships/hyperlink" Target="https://eperusteet.opintopolku.fi/#/fi/perusopetus/419550/tekstikappale/9493266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gS75vQXDO4?si=HA1xq75TcxRZ7JTe" TargetMode="External"/><Relationship Id="rId2" Type="http://schemas.openxmlformats.org/officeDocument/2006/relationships/hyperlink" Target="https://eperusteet.opintopolku.fi/#/fi/perusopetus/419550/tekstikappale/9493271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perusteet.opintopolku.fi/#/fi/perusopetus/419550/tekstikappale/9493281" TargetMode="External"/><Relationship Id="rId5" Type="http://schemas.openxmlformats.org/officeDocument/2006/relationships/hyperlink" Target="https://eperusteet.opintopolku.fi/#/fi/perusopetus/419550/tekstikappale/9493276" TargetMode="External"/><Relationship Id="rId4" Type="http://schemas.openxmlformats.org/officeDocument/2006/relationships/hyperlink" Target="https://eperusteet.opintopolku.fi/#/fi/perusopetus/419550/tekstikappale/949071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X4QM3StC-8?si=HoUHEuPgmJEMjQf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anu-helena.turtiainen@joensuu.fi" TargetMode="Externa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Handsfree-wrists ja interlinked voit piirtää ympyrän">
            <a:extLst>
              <a:ext uri="{FF2B5EF4-FFF2-40B4-BE49-F238E27FC236}">
                <a16:creationId xmlns:a16="http://schemas.microsoft.com/office/drawing/2014/main" id="{5F45A00B-D6E8-8B54-3AB9-785D35F7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C14F01-2BF7-0417-86D4-085C34B5F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fi-FI" dirty="0"/>
              <a:t>OPPIMISEN TUEN UUDISTUS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0E5923-6646-C660-C4A2-27FE4F32D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fi-FI" dirty="0"/>
              <a:t>ABC</a:t>
            </a:r>
          </a:p>
          <a:p>
            <a:r>
              <a:rPr lang="fi-FI"/>
              <a:t>Koulukäynnit </a:t>
            </a:r>
            <a:endParaRPr lang="fi-FI" dirty="0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10530D0D-E2A8-C1C4-679E-E4D692EE29D8}"/>
              </a:ext>
            </a:extLst>
          </p:cNvPr>
          <p:cNvSpPr/>
          <p:nvPr/>
        </p:nvSpPr>
        <p:spPr>
          <a:xfrm>
            <a:off x="2720843" y="30171"/>
            <a:ext cx="9209900" cy="9253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E59DF8CD-57E9-EE82-C055-8BD06F6BB141}"/>
              </a:ext>
            </a:extLst>
          </p:cNvPr>
          <p:cNvSpPr/>
          <p:nvPr/>
        </p:nvSpPr>
        <p:spPr>
          <a:xfrm>
            <a:off x="10785688" y="3013223"/>
            <a:ext cx="1379501" cy="373016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Perusopetuksen oppimäärästä tai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opetussuunnitelman tavoitteista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poikkeaminen (20h§)</a:t>
            </a: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A2A80193-E99F-E7E4-F947-D3F4316465F4}"/>
              </a:ext>
            </a:extLst>
          </p:cNvPr>
          <p:cNvSpPr/>
          <p:nvPr/>
        </p:nvSpPr>
        <p:spPr>
          <a:xfrm>
            <a:off x="61631" y="129473"/>
            <a:ext cx="1847620" cy="161223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Yleinen tuki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Tukiopetus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Osa-aikainen erityisopetus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C36EF449-580A-EF74-6905-1EFB68AEBA4C}"/>
              </a:ext>
            </a:extLst>
          </p:cNvPr>
          <p:cNvSpPr/>
          <p:nvPr/>
        </p:nvSpPr>
        <p:spPr>
          <a:xfrm>
            <a:off x="61631" y="3980261"/>
            <a:ext cx="2456188" cy="287773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Erityinen tuki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Tukiopetus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Osa-aikainen erityisopetus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 31 §:n mukaiset palvelut ja apuvälineet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Erityiseen tukeen kuuluva erityisopetus (17§)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184259D4-07BA-4B90-B745-84380AB77EE7}"/>
              </a:ext>
            </a:extLst>
          </p:cNvPr>
          <p:cNvSpPr/>
          <p:nvPr/>
        </p:nvSpPr>
        <p:spPr>
          <a:xfrm>
            <a:off x="2978594" y="1290700"/>
            <a:ext cx="2873917" cy="17225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Ryhmäkohtaiset tukimuodot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55B894ED-6814-37DE-F4F7-93D42343C62C}"/>
              </a:ext>
            </a:extLst>
          </p:cNvPr>
          <p:cNvSpPr/>
          <p:nvPr/>
        </p:nvSpPr>
        <p:spPr>
          <a:xfrm>
            <a:off x="68129" y="1780784"/>
            <a:ext cx="2018285" cy="2144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Tehostettu tuki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Tukiopetus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Osa-aikainen erityisopetus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 31 §:n mukaiset palvelut ja apuvälineet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07133B17-1580-DCCA-656F-87D51151B954}"/>
              </a:ext>
            </a:extLst>
          </p:cNvPr>
          <p:cNvSpPr/>
          <p:nvPr/>
        </p:nvSpPr>
        <p:spPr>
          <a:xfrm>
            <a:off x="6331553" y="4968862"/>
            <a:ext cx="4017378" cy="639600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Erityisluokanopettajan opetus erityisluokassa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D39D159B-28B3-7844-A189-1D48008120A2}"/>
              </a:ext>
            </a:extLst>
          </p:cNvPr>
          <p:cNvSpPr/>
          <p:nvPr/>
        </p:nvSpPr>
        <p:spPr>
          <a:xfrm>
            <a:off x="6344457" y="1011489"/>
            <a:ext cx="2767263" cy="41439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Yleinen tukiopetus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BB05F64-F661-94FF-EDAD-A498EE81B293}"/>
              </a:ext>
            </a:extLst>
          </p:cNvPr>
          <p:cNvSpPr/>
          <p:nvPr/>
        </p:nvSpPr>
        <p:spPr>
          <a:xfrm>
            <a:off x="3192971" y="4100194"/>
            <a:ext cx="2667477" cy="1032304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Oppilaskohtaiset tukitoimet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DA9E00EF-C8D8-8F90-91F4-D51673F8EB47}"/>
              </a:ext>
            </a:extLst>
          </p:cNvPr>
          <p:cNvSpPr/>
          <p:nvPr/>
        </p:nvSpPr>
        <p:spPr>
          <a:xfrm>
            <a:off x="6331553" y="1489947"/>
            <a:ext cx="3180347" cy="44915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Opetuskielen  tukiopetus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2D0D664-6759-F390-5429-B88D3BD8CA40}"/>
              </a:ext>
            </a:extLst>
          </p:cNvPr>
          <p:cNvSpPr/>
          <p:nvPr/>
        </p:nvSpPr>
        <p:spPr>
          <a:xfrm>
            <a:off x="6331553" y="2016821"/>
            <a:ext cx="3738312" cy="630827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Erityisopettajan antama opetus muun opetuksen yhteydessä 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D6A3DCF6-FAA8-6E43-56CF-9796E52DFF3F}"/>
              </a:ext>
            </a:extLst>
          </p:cNvPr>
          <p:cNvSpPr/>
          <p:nvPr/>
        </p:nvSpPr>
        <p:spPr>
          <a:xfrm>
            <a:off x="6331553" y="2933855"/>
            <a:ext cx="3982785" cy="925318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Säännöllinen erityisopettajan antama opetus osittain pienryhmässä ja muun opetuksen yhteydessä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46CE3F4D-11C9-2164-86A1-66CA284E4B7C}"/>
              </a:ext>
            </a:extLst>
          </p:cNvPr>
          <p:cNvSpPr/>
          <p:nvPr/>
        </p:nvSpPr>
        <p:spPr>
          <a:xfrm>
            <a:off x="6344703" y="5672526"/>
            <a:ext cx="4004228" cy="1093985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Oppilaalle annettavat oppilaskohtaiset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tulkitsemis- ja avustajapalvelut sekä apuvälineet (31 §:n 1 mom)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AB38A4E-79E0-47B7-2213-4ECE143A06B6}"/>
              </a:ext>
            </a:extLst>
          </p:cNvPr>
          <p:cNvSpPr txBox="1"/>
          <p:nvPr/>
        </p:nvSpPr>
        <p:spPr>
          <a:xfrm>
            <a:off x="2829700" y="234483"/>
            <a:ext cx="89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Oppimisen edellytyksiä tukevat opetusjärjestelyt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18839ABE-6AD0-3A14-840E-9F64D5371AA8}"/>
              </a:ext>
            </a:extLst>
          </p:cNvPr>
          <p:cNvSpPr/>
          <p:nvPr/>
        </p:nvSpPr>
        <p:spPr>
          <a:xfrm>
            <a:off x="6337393" y="3936895"/>
            <a:ext cx="4004228" cy="925318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Säännöllinen erityisopettajan tai erityisluokanopettajan antama opetus pienryhmässä 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54837393-C1BB-8251-3E07-11F25E47C72F}"/>
              </a:ext>
            </a:extLst>
          </p:cNvPr>
          <p:cNvCxnSpPr>
            <a:cxnSpLocks/>
          </p:cNvCxnSpPr>
          <p:nvPr/>
        </p:nvCxnSpPr>
        <p:spPr>
          <a:xfrm>
            <a:off x="1915749" y="1011489"/>
            <a:ext cx="1069343" cy="10812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5AA69B2B-A283-3C77-45D4-2C1ECCB2CAC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86414" y="2852884"/>
            <a:ext cx="1095123" cy="1702022"/>
          </a:xfrm>
          <a:prstGeom prst="straightConnector1">
            <a:avLst/>
          </a:prstGeom>
          <a:ln w="38100">
            <a:solidFill>
              <a:srgbClr val="E45F3C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CBC2601-2130-417D-5E56-0AB206006223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2086414" y="2151961"/>
            <a:ext cx="892180" cy="70092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05CC414D-A869-D753-0768-E6CFC73649C9}"/>
              </a:ext>
            </a:extLst>
          </p:cNvPr>
          <p:cNvCxnSpPr>
            <a:cxnSpLocks/>
          </p:cNvCxnSpPr>
          <p:nvPr/>
        </p:nvCxnSpPr>
        <p:spPr>
          <a:xfrm>
            <a:off x="2526030" y="4632079"/>
            <a:ext cx="66694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5407A2D4-76ED-4356-07C1-F6FC8DF61680}"/>
              </a:ext>
            </a:extLst>
          </p:cNvPr>
          <p:cNvCxnSpPr>
            <a:cxnSpLocks/>
          </p:cNvCxnSpPr>
          <p:nvPr/>
        </p:nvCxnSpPr>
        <p:spPr>
          <a:xfrm>
            <a:off x="5866042" y="4705747"/>
            <a:ext cx="478415" cy="140855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06873265-6A67-BCE6-141B-3BAAAA1DFD25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5860448" y="4616346"/>
            <a:ext cx="471105" cy="6723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1B45F296-7437-86CF-258A-AB661E5F23E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860448" y="4587733"/>
            <a:ext cx="476699" cy="286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6AF7F539-ECBE-9156-8A5F-C5CB7B0ECA0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860448" y="3526608"/>
            <a:ext cx="465511" cy="108973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uora nuoliyhdysviiva 47">
            <a:extLst>
              <a:ext uri="{FF2B5EF4-FFF2-40B4-BE49-F238E27FC236}">
                <a16:creationId xmlns:a16="http://schemas.microsoft.com/office/drawing/2014/main" id="{50CF1EEB-6706-8651-F0BA-71C01413B4DE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0348931" y="4878303"/>
            <a:ext cx="436757" cy="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uora nuoliyhdysviiva 61">
            <a:extLst>
              <a:ext uri="{FF2B5EF4-FFF2-40B4-BE49-F238E27FC236}">
                <a16:creationId xmlns:a16="http://schemas.microsoft.com/office/drawing/2014/main" id="{5DF743CC-1A81-E17F-D159-236006448E8B}"/>
              </a:ext>
            </a:extLst>
          </p:cNvPr>
          <p:cNvCxnSpPr>
            <a:cxnSpLocks/>
          </p:cNvCxnSpPr>
          <p:nvPr/>
        </p:nvCxnSpPr>
        <p:spPr>
          <a:xfrm flipV="1">
            <a:off x="5856301" y="1259574"/>
            <a:ext cx="458559" cy="66667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uora nuoliyhdysviiva 64">
            <a:extLst>
              <a:ext uri="{FF2B5EF4-FFF2-40B4-BE49-F238E27FC236}">
                <a16:creationId xmlns:a16="http://schemas.microsoft.com/office/drawing/2014/main" id="{F1C0DA57-5804-106E-EE38-284FDB6D17D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891558" y="1714523"/>
            <a:ext cx="439995" cy="19518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uora nuoliyhdysviiva 68">
            <a:extLst>
              <a:ext uri="{FF2B5EF4-FFF2-40B4-BE49-F238E27FC236}">
                <a16:creationId xmlns:a16="http://schemas.microsoft.com/office/drawing/2014/main" id="{7A451344-5069-14E5-E629-E65C3767AD28}"/>
              </a:ext>
            </a:extLst>
          </p:cNvPr>
          <p:cNvCxnSpPr>
            <a:cxnSpLocks/>
          </p:cNvCxnSpPr>
          <p:nvPr/>
        </p:nvCxnSpPr>
        <p:spPr>
          <a:xfrm>
            <a:off x="5891558" y="1938320"/>
            <a:ext cx="456645" cy="33484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481C1B7F-16BC-D48A-4B27-4927AA9A2F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9897" y="469198"/>
          <a:ext cx="3452601" cy="429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2" name="Sisällön paikkamerkki 5">
            <a:extLst>
              <a:ext uri="{FF2B5EF4-FFF2-40B4-BE49-F238E27FC236}">
                <a16:creationId xmlns:a16="http://schemas.microsoft.com/office/drawing/2014/main" id="{D2333DBC-6263-D903-2D8B-898BF68B0661}"/>
              </a:ext>
            </a:extLst>
          </p:cNvPr>
          <p:cNvGraphicFramePr>
            <a:graphicFrameLocks/>
          </p:cNvGraphicFramePr>
          <p:nvPr/>
        </p:nvGraphicFramePr>
        <p:xfrm>
          <a:off x="4912865" y="547889"/>
          <a:ext cx="3961864" cy="41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37" name="Sisällön paikkamerkki 5">
            <a:extLst>
              <a:ext uri="{FF2B5EF4-FFF2-40B4-BE49-F238E27FC236}">
                <a16:creationId xmlns:a16="http://schemas.microsoft.com/office/drawing/2014/main" id="{4FD22391-1485-DC4E-0863-96D8BF4D6602}"/>
              </a:ext>
            </a:extLst>
          </p:cNvPr>
          <p:cNvGraphicFramePr>
            <a:graphicFrameLocks/>
          </p:cNvGraphicFramePr>
          <p:nvPr/>
        </p:nvGraphicFramePr>
        <p:xfrm>
          <a:off x="8331993" y="976046"/>
          <a:ext cx="3729867" cy="315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557A1AFB-AF00-BFA0-5123-463488F50386}"/>
              </a:ext>
            </a:extLst>
          </p:cNvPr>
          <p:cNvGraphicFramePr/>
          <p:nvPr/>
        </p:nvGraphicFramePr>
        <p:xfrm>
          <a:off x="708917" y="4385361"/>
          <a:ext cx="11054993" cy="258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8E32AB71-CA8B-DF79-50C6-0A4A45CB8458}"/>
              </a:ext>
            </a:extLst>
          </p:cNvPr>
          <p:cNvSpPr/>
          <p:nvPr/>
        </p:nvSpPr>
        <p:spPr>
          <a:xfrm>
            <a:off x="-1" y="506880"/>
            <a:ext cx="2296633" cy="425346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Oppimisen edellytyksiä tukevat opetusjärjestelyt</a:t>
            </a: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 esim. opetusryhmien muodostaminen,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Koulunkäynninohjaajat,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oppilaiden erilaiset tarpeet huomioon ottava opetus ja pedagogiset ratkaisut)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65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EC4143C-8537-1552-8550-3CACBB99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9" y="397565"/>
            <a:ext cx="11765291" cy="63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EBE75BF-975F-C0F8-ACAC-4CA74900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61534"/>
            <a:ext cx="11003280" cy="63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0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A20E9-0C63-15AB-99D9-D02A3DB1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461" y="563526"/>
            <a:ext cx="8945976" cy="1414130"/>
          </a:xfrm>
        </p:spPr>
        <p:txBody>
          <a:bodyPr/>
          <a:lstStyle/>
          <a:p>
            <a:r>
              <a:rPr lang="fi-FI"/>
              <a:t>Valmistautuminen omassa esiopetuksen toimipaikassa tai koulussa kevät 2025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805125-FB36-442F-F3CC-41758E9A7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02" y="2254103"/>
            <a:ext cx="11036596" cy="46038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2200" b="1" dirty="0"/>
              <a:t>Tärkeää olisi keskustella omassa yhteisössä ja tarkastella omaa toimintaa: </a:t>
            </a:r>
          </a:p>
          <a:p>
            <a:pPr lvl="1"/>
            <a:r>
              <a:rPr lang="fi-FI" sz="2200" b="1" dirty="0">
                <a:latin typeface="IBM Plex Sans"/>
              </a:rPr>
              <a:t>Mikä toimii omassa yhteisössä? </a:t>
            </a:r>
          </a:p>
          <a:p>
            <a:pPr lvl="1"/>
            <a:r>
              <a:rPr lang="fi-FI" sz="2200" b="1" dirty="0">
                <a:latin typeface="IBM Plex Sans"/>
              </a:rPr>
              <a:t>Mitä vahvistetaan? </a:t>
            </a:r>
          </a:p>
          <a:p>
            <a:pPr lvl="1"/>
            <a:r>
              <a:rPr lang="fi-FI" sz="2200" b="1" dirty="0">
                <a:latin typeface="IBM Plex Sans"/>
              </a:rPr>
              <a:t>Mitä voisi tehdä toisin? </a:t>
            </a:r>
          </a:p>
          <a:p>
            <a:pPr lvl="1"/>
            <a:r>
              <a:rPr lang="fi-FI" sz="2200" b="1" dirty="0">
                <a:latin typeface="IBM Plex Sans"/>
              </a:rPr>
              <a:t>Mitä hyvää uudistus tuo? </a:t>
            </a:r>
          </a:p>
          <a:p>
            <a:pPr lvl="1"/>
            <a:r>
              <a:rPr lang="fi-FI" sz="2200" b="1" dirty="0">
                <a:latin typeface="IBM Plex Sans"/>
              </a:rPr>
              <a:t>Uuden ajattelutavan mahdollisuus?</a:t>
            </a:r>
          </a:p>
          <a:p>
            <a:pPr lvl="1"/>
            <a:r>
              <a:rPr lang="fi-FI" sz="2400" b="1" dirty="0">
                <a:solidFill>
                  <a:prstClr val="black"/>
                </a:solidFill>
                <a:latin typeface="IBM Plex Sans" panose="020B0503050203000203" pitchFamily="34" charset="0"/>
              </a:rPr>
              <a:t>Tee</a:t>
            </a:r>
            <a:r>
              <a:rPr kumimoji="0" lang="fi-FI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mmekö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 oikeita asioita oikeissa paikoissa?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Lukuvuosi 2025-2026 on tärkeä toimintavuosi uudistuksen mukaisen toimintakulttuurin </a:t>
            </a:r>
            <a:r>
              <a:rPr lang="fi-FI" sz="2400" dirty="0">
                <a:solidFill>
                  <a:prstClr val="black"/>
                </a:solidFill>
                <a:latin typeface="Aptos" panose="02110004020202020204"/>
              </a:rPr>
              <a:t>päivittämiseen koululla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jolloin yhdessä tekemiselle kannattaa varata aikaa.  </a:t>
            </a:r>
            <a:endParaRPr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marL="0" indent="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fi-FI" sz="2400" dirty="0">
                <a:solidFill>
                  <a:srgbClr val="0070C0"/>
                </a:solidFill>
                <a:latin typeface="Aptos" panose="021100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Oppilaiden osallistaminen esiopetuksen/koulun toimintakulttuurin kehittämiseen</a:t>
            </a:r>
            <a:endParaRPr lang="fi-FI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471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6FCC4-1D3B-F240-E8D3-3315E2E4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39A2ED-FED0-2799-76B0-61BB460E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318828"/>
            <a:ext cx="9899345" cy="3909443"/>
          </a:xfrm>
        </p:spPr>
        <p:txBody>
          <a:bodyPr>
            <a:normAutofit/>
          </a:bodyPr>
          <a:lstStyle/>
          <a:p>
            <a:r>
              <a:rPr lang="fi-FI" sz="2400" dirty="0"/>
              <a:t>Mitä nämä asiat käytännössä tarkoittavat meidän koulussamme?</a:t>
            </a:r>
          </a:p>
          <a:p>
            <a:pPr lvl="1"/>
            <a:r>
              <a:rPr lang="fi-FI" sz="2000" dirty="0"/>
              <a:t>Mikä muuttuu</a:t>
            </a:r>
          </a:p>
          <a:p>
            <a:pPr lvl="1"/>
            <a:r>
              <a:rPr lang="fi-FI" sz="2000" dirty="0"/>
              <a:t>Mitä entisestä voidaan säilyttää?</a:t>
            </a:r>
          </a:p>
          <a:p>
            <a:pPr lvl="1"/>
            <a:r>
              <a:rPr lang="fi-FI" sz="2000" dirty="0"/>
              <a:t>Mikä poistuu?</a:t>
            </a:r>
          </a:p>
          <a:p>
            <a:pPr lvl="1"/>
            <a:r>
              <a:rPr lang="fi-FI" sz="2000" dirty="0"/>
              <a:t>Mistä luovutaan?</a:t>
            </a:r>
          </a:p>
          <a:p>
            <a:pPr lvl="1"/>
            <a:r>
              <a:rPr lang="fi-FI" sz="2000" dirty="0"/>
              <a:t>Mitä luodaan uusiksi? Mitkä ovat uudet käytännöt</a:t>
            </a:r>
          </a:p>
          <a:p>
            <a:pPr lvl="1"/>
            <a:r>
              <a:rPr lang="fi-FI" sz="2000" dirty="0"/>
              <a:t>Miten ja mistä otetaan aika esim. opettajien yhteistyölle ja suunnittelulle?</a:t>
            </a:r>
          </a:p>
        </p:txBody>
      </p:sp>
    </p:spTree>
    <p:extLst>
      <p:ext uri="{BB962C8B-B14F-4D97-AF65-F5344CB8AC3E}">
        <p14:creationId xmlns:p14="http://schemas.microsoft.com/office/powerpoint/2010/main" val="284139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B70D501A-CD99-008E-1183-8EA95DB4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2888C2EE-1245-DA78-A941-6379D1731C2D}"/>
              </a:ext>
            </a:extLst>
          </p:cNvPr>
          <p:cNvSpPr txBox="1"/>
          <p:nvPr/>
        </p:nvSpPr>
        <p:spPr>
          <a:xfrm>
            <a:off x="274582" y="1403132"/>
            <a:ext cx="11642835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On arkipäivän työskentelyä luokassa: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opettajan kykyä huomioida riittävästi oppilaiden ja opetusryhmän edellytykset, tarpeet ja vahvuudet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erilaiset tarpeet ja edellytykset huomioonottavaa opetuksen järjestämistä ja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1259F5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opetuksen eriyttämistä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1259F5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eri oppiaineiden ja tiedonalojen kieltä avaavaa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1259F5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kielitietoista opetusta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1259F5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huoltajien tukemista ja ohjaamista  oppilaan kouluun kiinnittymisen ja osaamisen tukemiseksi (monikieliset perheet erityisesti)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opetusryhmien muodostamista siten, että opetuksen tavoitteet voidaan saavuttaa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pedagogisia ratkaisuja, joilla tukea tarvitsevien oppilaiden lisäksi huomioidaan myös oppilaat, jotka etenevät opinnoissaan tavoitekokonaisuuksittain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oppilaiden kanssa työskentelevien koulunkäynninohjaajien ja muun henkilöstön  hyödyntämistä oppilaiden koulunkäynnin ja opetukseen osallistumisen tukena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0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käyttäytymisen haasteisiin ja poissaoloihin puuttumista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A8C5D64-D6E8-846E-9969-C6FBE9FD1503}"/>
              </a:ext>
            </a:extLst>
          </p:cNvPr>
          <p:cNvSpPr txBox="1"/>
          <p:nvPr/>
        </p:nvSpPr>
        <p:spPr>
          <a:xfrm>
            <a:off x="274581" y="0"/>
            <a:ext cx="104144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1259F5"/>
                </a:solidFill>
                <a:effectLst/>
                <a:uLnTx/>
                <a:uFillTx/>
                <a:latin typeface="Sporting Grotesque" pitchFamily="2" charset="0"/>
                <a:ea typeface="+mj-ea"/>
                <a:cs typeface="+mj-cs"/>
              </a:rPr>
              <a:t>Oppimisen edellytyksiä tukevat opetusjärjestelyt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737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209C50A-ED37-6127-8A2D-FBDE72EE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22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muotoilu&#10;&#10;Tekoälyn generoima sisältö voi olla virheellistä.">
            <a:extLst>
              <a:ext uri="{FF2B5EF4-FFF2-40B4-BE49-F238E27FC236}">
                <a16:creationId xmlns:a16="http://schemas.microsoft.com/office/drawing/2014/main" id="{8D7A452C-E344-815E-66C1-0E87B4FD8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233AE22-0A78-3D9F-70DC-EB27EDFC724E}"/>
              </a:ext>
            </a:extLst>
          </p:cNvPr>
          <p:cNvSpPr txBox="1"/>
          <p:nvPr/>
        </p:nvSpPr>
        <p:spPr>
          <a:xfrm>
            <a:off x="68974" y="229178"/>
            <a:ext cx="6176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Kieli-ja-kultturitietoinen-bingo.pdf</a:t>
            </a:r>
            <a:r>
              <a:rPr lang="fi-FI" dirty="0"/>
              <a:t>  Elisa Repo</a:t>
            </a:r>
          </a:p>
          <a:p>
            <a:r>
              <a:rPr lang="fi-FI" dirty="0">
                <a:hlinkClick r:id="rId4"/>
              </a:rPr>
              <a:t>Kieli- ja kulttuuritietoinen opetus - Sukella kieleen ja kulttuuriin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10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title"/>
          </p:nvPr>
        </p:nvSpPr>
        <p:spPr>
          <a:xfrm>
            <a:off x="438807" y="0"/>
            <a:ext cx="112907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Arial"/>
              <a:buNone/>
            </a:pPr>
            <a:r>
              <a:rPr lang="fi-FI"/>
              <a:t>Voimaantulo</a:t>
            </a:r>
            <a:endParaRPr/>
          </a:p>
        </p:txBody>
      </p:sp>
      <p:sp>
        <p:nvSpPr>
          <p:cNvPr id="255" name="Google Shape;255;p42"/>
          <p:cNvSpPr txBox="1">
            <a:spLocks noGrp="1"/>
          </p:cNvSpPr>
          <p:nvPr>
            <p:ph type="body" idx="1"/>
          </p:nvPr>
        </p:nvSpPr>
        <p:spPr>
          <a:xfrm>
            <a:off x="438806" y="1325563"/>
            <a:ext cx="11290737" cy="506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 sz="240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erusopetuslain ja opetussuunnitelmien perusteiden voimaantulossa 1.8.2025 alkaen on seuraavat poikkeukset: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Perusopetuslain 4, 9, 20 i, 26 a ja 33 § tulevat voimaan vasta </a:t>
            </a:r>
            <a:r>
              <a:rPr lang="fi-FI" sz="2400" b="1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1.8.2026</a:t>
            </a: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Tukea koskevassa päätöksessä päätetään 20 i § mukaisesta opetuksesta (Perusopetuksen järjestäminen oppilaalle oppimiskykyyn vaikuttavan vamman, sairauden tai toimintakyvyn rajoitteen perusteella) </a:t>
            </a:r>
            <a:r>
              <a:rPr lang="fi-FI" sz="2400" b="1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1.8.2026</a:t>
            </a: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 alkaen.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Tehostetun tuen oppimissuunnitelmat, päätökset erityisestä tuesta ja erityisen tuen henkilökohtaiset opetuksen järjestämistä koskevat suunnitelmat on päivitettävä lain 4 a -luvun mukaisiksi viimeistään </a:t>
            </a:r>
            <a:r>
              <a:rPr lang="fi-FI" sz="2400" b="1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31.8.2026</a:t>
            </a: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Uudistettu oppivelvollisuuslaki tulee voimaan </a:t>
            </a:r>
            <a:r>
              <a:rPr lang="fi-FI" sz="2400" b="1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1.8.2026</a:t>
            </a: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Päätös varhennetusta oppivelvollisuudesta tehdään </a:t>
            </a:r>
            <a:r>
              <a:rPr lang="fi-FI" sz="2400" b="1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1.8.2026 </a:t>
            </a:r>
            <a:r>
              <a:rPr lang="fi-FI" sz="2400" b="0" i="0" dirty="0">
                <a:solidFill>
                  <a:srgbClr val="000A48"/>
                </a:solidFill>
                <a:latin typeface="Open Sans"/>
                <a:ea typeface="Open Sans"/>
                <a:cs typeface="Open Sans"/>
                <a:sym typeface="Open Sans"/>
              </a:rPr>
              <a:t>alkaen.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2812F-CA4B-F9BF-83BD-197F8AF2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91" y="697622"/>
            <a:ext cx="8761413" cy="993155"/>
          </a:xfrm>
        </p:spPr>
        <p:txBody>
          <a:bodyPr/>
          <a:lstStyle/>
          <a:p>
            <a:r>
              <a:rPr lang="fi-FI" dirty="0"/>
              <a:t>Oppimisen edellytyksiä tukevat opetusjärjestelyt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12CEBE-7863-CF51-B0AC-7DA7374AFD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Tehtävä:</a:t>
            </a:r>
          </a:p>
          <a:p>
            <a:r>
              <a:rPr lang="fi-FI" dirty="0"/>
              <a:t>Tutustukaa eperusteisiin </a:t>
            </a:r>
          </a:p>
          <a:p>
            <a:r>
              <a:rPr lang="fi-FI" dirty="0"/>
              <a:t>Pohtikaa yhdessä ja kirjatkaa ylös, mitä tämä tarkoittaa meidän koulussamme?</a:t>
            </a:r>
          </a:p>
          <a:p>
            <a:r>
              <a:rPr lang="fi-FI" dirty="0"/>
              <a:t>Millaisia toimivia oppimisen edellytyksiä tukevia opetusjärjestelyjä  on jo olemassa? Mitä voisi tehdä toisin?</a:t>
            </a:r>
          </a:p>
          <a:p>
            <a:r>
              <a:rPr lang="fi-FI" dirty="0"/>
              <a:t>Miten kielitietoinen opetus käytännössä toteutetaan koulussamme?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101C3E-7F94-971D-D27B-9820FAE31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455204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i-FI" dirty="0">
              <a:hlinkClick r:id="rId2"/>
            </a:endParaRPr>
          </a:p>
          <a:p>
            <a:r>
              <a:rPr lang="fi-FI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OKM oppimisen edellytyksiä tukevat opetusjärjestelyt ja ryhmäkohtaiset tukimuodot video</a:t>
            </a:r>
            <a:endParaRPr lang="fi-FI" sz="2000" dirty="0">
              <a:solidFill>
                <a:schemeClr val="tx1"/>
              </a:solidFill>
            </a:endParaRPr>
          </a:p>
          <a:p>
            <a:r>
              <a:rPr lang="fi-FI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Oppimisen edellytyksiä tukevat opetusjärjestelyt</a:t>
            </a:r>
            <a:endParaRPr lang="fi-FI" sz="2000" dirty="0">
              <a:solidFill>
                <a:schemeClr val="tx1"/>
              </a:solidFill>
            </a:endParaRPr>
          </a:p>
          <a:p>
            <a:r>
              <a:rPr lang="fi-FI" sz="2000" dirty="0">
                <a:solidFill>
                  <a:schemeClr val="tx1"/>
                </a:solidFill>
                <a:hlinkClick r:id="rId4"/>
              </a:rPr>
              <a:t>OPH webinaarit</a:t>
            </a:r>
            <a:endParaRPr lang="fi-FI" sz="20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648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EFE97C0-C31F-7966-6558-2D4C82D33E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328A195-DD19-F447-1F8C-29BF3D9E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&#10;&#10;Tekoälyn generoima sisältö voi olla virheellistä.">
            <a:extLst>
              <a:ext uri="{FF2B5EF4-FFF2-40B4-BE49-F238E27FC236}">
                <a16:creationId xmlns:a16="http://schemas.microsoft.com/office/drawing/2014/main" id="{80EB25EE-525D-6F00-994F-D83B885D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10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&#10;&#10;Tekoälyn generoima sisältö voi olla virheellistä.">
            <a:extLst>
              <a:ext uri="{FF2B5EF4-FFF2-40B4-BE49-F238E27FC236}">
                <a16:creationId xmlns:a16="http://schemas.microsoft.com/office/drawing/2014/main" id="{D73DD8F0-D89C-B5B8-625F-0447DDB4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12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2812F-CA4B-F9BF-83BD-197F8AF2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91" y="697622"/>
            <a:ext cx="8761413" cy="993155"/>
          </a:xfrm>
        </p:spPr>
        <p:txBody>
          <a:bodyPr/>
          <a:lstStyle/>
          <a:p>
            <a:r>
              <a:rPr lang="fi-FI" dirty="0"/>
              <a:t>Ryhmäkohtaiset tukimuodot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12CEBE-7863-CF51-B0AC-7DA7374AF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730" y="2486542"/>
            <a:ext cx="5369442" cy="3682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Tehtävä: </a:t>
            </a:r>
          </a:p>
          <a:p>
            <a:pPr>
              <a:buFontTx/>
              <a:buChar char="-"/>
            </a:pPr>
            <a:r>
              <a:rPr lang="fi-FI" dirty="0"/>
              <a:t>Tutustukaa eperusteisiin </a:t>
            </a:r>
          </a:p>
          <a:p>
            <a:pPr>
              <a:buFontTx/>
              <a:buChar char="-"/>
            </a:pPr>
            <a:r>
              <a:rPr lang="fi-FI" dirty="0"/>
              <a:t>Pohtikaa yhdessä ja kirjatkaa ylös, mitä  ryhmäkohtaiset tukimuodot tarkoittavat koulussamme? Miten ne toteutamme? </a:t>
            </a:r>
          </a:p>
          <a:p>
            <a:pPr>
              <a:buFontTx/>
              <a:buChar char="-"/>
            </a:pPr>
            <a:r>
              <a:rPr lang="fi-FI" dirty="0"/>
              <a:t>Mitä hyviä käytäntöjä meillä on jo, jotka ovat uudistuksen mukaisia? Mitä voisi tehdä toisin?  </a:t>
            </a:r>
          </a:p>
          <a:p>
            <a:pPr>
              <a:buFontTx/>
              <a:buChar char="-"/>
            </a:pPr>
            <a:r>
              <a:rPr lang="fi-FI" dirty="0"/>
              <a:t>Mitä opettajien yhteistyö meillä tarkoittaa?</a:t>
            </a:r>
          </a:p>
          <a:p>
            <a:pPr marL="0" indent="0" algn="l">
              <a:buNone/>
            </a:pPr>
            <a:endParaRPr lang="fi-FI" b="0" i="0" dirty="0">
              <a:solidFill>
                <a:srgbClr val="000A48"/>
              </a:solidFill>
              <a:effectLst/>
              <a:latin typeface="Open Sans Variable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000A48"/>
                </a:solidFill>
                <a:effectLst/>
                <a:latin typeface="Open Sans Variable"/>
              </a:rPr>
              <a:t>26.3. klo 14–15.30 aiheena oppimisen edellytyksiä tukevat opetusjärjestelyt ja ryhmäkohtaiset tukimuodot (OPH)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none" strike="noStrike" dirty="0">
                <a:solidFill>
                  <a:srgbClr val="0041DC"/>
                </a:solidFill>
                <a:effectLst/>
                <a:latin typeface="Open Sans Variable"/>
                <a:hlinkClick r:id="rId2" tooltip="(opens in a new window)"/>
              </a:rPr>
              <a:t>Ilmoittaudu webinaariin täältä</a:t>
            </a:r>
            <a:endParaRPr lang="fi-FI" b="0" i="0" dirty="0">
              <a:solidFill>
                <a:srgbClr val="000A48"/>
              </a:solidFill>
              <a:effectLst/>
              <a:latin typeface="Open Sans Variable"/>
            </a:endParaRPr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101C3E-7F94-971D-D27B-9820FAE31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1512" y="2753233"/>
            <a:ext cx="6517064" cy="3416301"/>
          </a:xfrm>
        </p:spPr>
        <p:txBody>
          <a:bodyPr>
            <a:normAutofit fontScale="92500" lnSpcReduction="20000"/>
          </a:bodyPr>
          <a:lstStyle/>
          <a:p>
            <a:r>
              <a:rPr lang="fi-FI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OKM oppimisen edellytyksiä tukevat opetusjärjestelyt ja ryhmäkohtaiset tukimuodot video</a:t>
            </a:r>
            <a:endParaRPr lang="fi-FI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8F8F8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https://eperusteet.opintopolku.fi/#/fi/perusopetus/419550/tekstikappale/9493201</a:t>
            </a:r>
            <a:endParaRPr lang="fi-FI" dirty="0">
              <a:solidFill>
                <a:schemeClr val="tx1"/>
              </a:solidFill>
            </a:endParaRPr>
          </a:p>
          <a:p>
            <a:pPr lvl="1"/>
            <a:r>
              <a:rPr lang="fi-FI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Opettajan antama yleinen tukiopetus</a:t>
            </a:r>
            <a:endParaRPr lang="fi-FI" sz="1800" dirty="0">
              <a:solidFill>
                <a:schemeClr val="tx1"/>
              </a:solidFill>
            </a:endParaRPr>
          </a:p>
          <a:p>
            <a:pPr lvl="1"/>
            <a:r>
              <a:rPr lang="fi-FI" sz="1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Opettajan antama opetuskielen tukiopetus</a:t>
            </a:r>
            <a:endParaRPr lang="fi-FI" sz="1800" dirty="0">
              <a:solidFill>
                <a:schemeClr val="tx1"/>
              </a:solidFill>
            </a:endParaRPr>
          </a:p>
          <a:p>
            <a:pPr lvl="1"/>
            <a:r>
              <a:rPr lang="fi-FI" sz="18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Erityisopettajan antama opetus muun opetuksen yhteydessä</a:t>
            </a:r>
            <a:endParaRPr lang="fi-F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ADC7B40-E4EC-6B7A-BCC3-7B57ED93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34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6AFFDC3-492E-EA44-A8A3-5B3A06280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4312"/>
            <a:ext cx="120396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2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78BF57B5-6774-FE76-E527-3974C5B993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06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829C4CB-76BC-2EA2-3931-93C09F123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61937"/>
            <a:ext cx="121158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5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8B7B5F-DB6C-9713-D3A0-42CD16D3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9062"/>
            <a:ext cx="119062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CCDA93-66B8-4923-4D2A-02BC49CE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Oppilaskohtaiset tukitoimet</a:t>
            </a:r>
            <a:br>
              <a:rPr lang="en-U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A1B3B8-73A8-4573-83A4-2F7AFDECE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405" y="2466754"/>
            <a:ext cx="5702595" cy="4221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Tehtävä:</a:t>
            </a:r>
          </a:p>
          <a:p>
            <a:r>
              <a:rPr lang="fi-FI" dirty="0"/>
              <a:t>Tutustukaa eperusteisiin </a:t>
            </a:r>
          </a:p>
          <a:p>
            <a:r>
              <a:rPr lang="fi-FI" dirty="0"/>
              <a:t>Pohtikaa yhdessä ja kirjatkaa ylös, mitä tämä tarkoittaa meidän koulussamme?</a:t>
            </a:r>
          </a:p>
          <a:p>
            <a:r>
              <a:rPr lang="fi-FI" dirty="0"/>
              <a:t>Mitä hyviä käytäntöjä meillä on jo, jotka ovat uudistuksen mukaisia? Mitä voisi tehdä toisin?  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000A48"/>
                </a:solidFill>
                <a:effectLst/>
                <a:latin typeface="Open Sans Variable"/>
              </a:rPr>
              <a:t>2.4. klo 14–15.30 aiheena oppilaskohtaiset tukitoimet, niiden tarpeen arviointi ja toteuttamisen suunnittelu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none" strike="noStrike" dirty="0">
                <a:solidFill>
                  <a:srgbClr val="0041DC"/>
                </a:solidFill>
                <a:effectLst/>
                <a:latin typeface="Open Sans Variable"/>
                <a:hlinkClick r:id="rId3" tooltip="(opens in a new window)"/>
              </a:rPr>
              <a:t>Ilmoittaudu webinaariin täältä</a:t>
            </a:r>
            <a:endParaRPr lang="fi-FI" b="0" i="0" dirty="0">
              <a:solidFill>
                <a:srgbClr val="000A48"/>
              </a:solidFill>
              <a:effectLst/>
              <a:latin typeface="Open Sans Variable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970F7-D8C9-2423-8093-9D442CAF5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466754"/>
            <a:ext cx="5589883" cy="3553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Oppilaskohtaiset tukitoimet</a:t>
            </a:r>
            <a:endParaRPr lang="fi-FI" sz="18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fi-FI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Erityisopettajan opetus osittain pienryhmässä tai muun opetuksen yhteydessä</a:t>
            </a:r>
            <a:endParaRPr lang="fi-FI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0"/>
            <a:r>
              <a:rPr lang="fi-FI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Erityisopettajan tai erityisluokanopettajan opetus pienryhmässä</a:t>
            </a:r>
            <a:endParaRPr lang="fi-FI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0"/>
            <a:r>
              <a:rPr lang="fi-FI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Erityisluokanopettajan opetus erityisluokassa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0"/>
            <a:r>
              <a:rPr lang="fi-FI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Tulkitsemis</a:t>
            </a:r>
            <a:r>
              <a:rPr lang="fi-FI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 ja </a:t>
            </a:r>
            <a:r>
              <a:rPr lang="fi-FI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avustajapalvelut</a:t>
            </a:r>
            <a:r>
              <a:rPr lang="fi-FI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fi-FI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apuvälineet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10"/>
              </a:rPr>
              <a:t> OKM Opetusryhmän muodostaminen ja oppilaskohtaiset tukitoimet video</a:t>
            </a:r>
            <a:endParaRPr lang="en-US" sz="18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782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7D1BA6-6C60-ABB3-C2BC-C9D6877B3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40764"/>
            <a:ext cx="11734165" cy="65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15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557BB8-8B0B-ECC5-016A-09CBDBC3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12" y="1180214"/>
            <a:ext cx="9878917" cy="500418"/>
          </a:xfrm>
        </p:spPr>
        <p:txBody>
          <a:bodyPr/>
          <a:lstStyle/>
          <a:p>
            <a:r>
              <a:rPr lang="fi-FI" b="0" dirty="0">
                <a:solidFill>
                  <a:schemeClr val="bg1"/>
                </a:solidFill>
                <a:latin typeface="Aptos Display" panose="02110004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Perusopetuksen oppimäärästä tai opetussuunnitelman tavoitteista poikkeaminen</a:t>
            </a:r>
            <a:br>
              <a:rPr lang="fi-FI" b="0" dirty="0">
                <a:solidFill>
                  <a:schemeClr val="bg1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A5706-0094-9098-4CC4-81C0626518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Tehtävä:</a:t>
            </a:r>
          </a:p>
          <a:p>
            <a:r>
              <a:rPr lang="fi-FI" dirty="0"/>
              <a:t>Tutustukaa eperusteisiin 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9C21CF-54EA-DB9C-E233-E681E81C35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OKM Perusopetuksen oppimäärästä tai opetussuunnitelman tavoitteista poikkeaminen video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  <a:latin typeface="Aptos Display" panose="021100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Tavoitekokonaisuuksittain eteneminen</a:t>
            </a:r>
            <a:endParaRPr lang="fi-FI" dirty="0">
              <a:solidFill>
                <a:schemeClr val="tx1"/>
              </a:solidFill>
              <a:latin typeface="Aptos Display" panose="02110004020202020204"/>
            </a:endParaRPr>
          </a:p>
          <a:p>
            <a:r>
              <a:rPr lang="fi-FI" dirty="0">
                <a:solidFill>
                  <a:schemeClr val="tx1"/>
                </a:solidFill>
                <a:latin typeface="Aptos Display" panose="02110004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Oppiaineen tavoitteiden ja sisältöjen rajaaminen</a:t>
            </a:r>
            <a:endParaRPr lang="fi-FI" dirty="0">
              <a:solidFill>
                <a:schemeClr val="tx1"/>
              </a:solidFill>
              <a:latin typeface="Aptos Display" panose="02110004020202020204"/>
            </a:endParaRPr>
          </a:p>
          <a:p>
            <a:r>
              <a:rPr lang="fi-FI" dirty="0">
                <a:solidFill>
                  <a:schemeClr val="tx1"/>
                </a:solidFill>
                <a:latin typeface="Aptos Display" panose="02110004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Tilapäinen vapauttaminen terveyssyyn vuoksi</a:t>
            </a:r>
            <a:r>
              <a:rPr lang="fi-FI" dirty="0">
                <a:solidFill>
                  <a:schemeClr val="tx1"/>
                </a:solidFill>
                <a:latin typeface="Aptos Display" panose="02110004020202020204"/>
              </a:rPr>
              <a:t> </a:t>
            </a:r>
            <a:r>
              <a:rPr lang="fi-FI" dirty="0">
                <a:solidFill>
                  <a:schemeClr val="tx1"/>
                </a:solidFill>
                <a:latin typeface="Aptos Display" panose="02110004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rajaaminen</a:t>
            </a:r>
            <a:endParaRPr lang="fi-FI" dirty="0">
              <a:solidFill>
                <a:schemeClr val="tx1"/>
              </a:solidFill>
              <a:latin typeface="Aptos Display" panose="02110004020202020204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Aptos Display" panose="02110004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rajaaminen</a:t>
            </a:r>
            <a:endParaRPr lang="fi-FI" dirty="0">
              <a:solidFill>
                <a:schemeClr val="bg1"/>
              </a:solidFill>
              <a:latin typeface="Aptos Display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4249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2ABA14-0BB2-AC20-27E4-5B84131C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13" y="548366"/>
            <a:ext cx="9913539" cy="1120946"/>
          </a:xfrm>
        </p:spPr>
        <p:txBody>
          <a:bodyPr/>
          <a:lstStyle/>
          <a:p>
            <a:r>
              <a:rPr lang="fi-FI" dirty="0"/>
              <a:t>Oppilaskohtaisen tuen arviointi, suunnitelma ja päätös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EE3055-7065-0653-AA04-F8B51957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26" y="2306140"/>
            <a:ext cx="8099904" cy="448047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98B864A-E338-AA17-9474-9FB43DF09242}"/>
              </a:ext>
            </a:extLst>
          </p:cNvPr>
          <p:cNvSpPr txBox="1"/>
          <p:nvPr/>
        </p:nvSpPr>
        <p:spPr>
          <a:xfrm>
            <a:off x="3219007" y="166931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OKM tuen arviointi, suunnitelma ja päätös video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225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C2A36CD-45EB-D370-1673-673BABC4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43" y="906229"/>
            <a:ext cx="8725970" cy="4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3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661D201-279F-6CE0-EC8C-5AA239317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50" y="893135"/>
            <a:ext cx="8379359" cy="49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4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935C7F8-6944-8B74-BB32-F51CBA99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64722"/>
            <a:ext cx="9066212" cy="51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40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29819FA-667F-2F94-FA9B-27959DDDF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20363"/>
            <a:ext cx="10565284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6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uringon kukka laventeli kentissä">
            <a:extLst>
              <a:ext uri="{FF2B5EF4-FFF2-40B4-BE49-F238E27FC236}">
                <a16:creationId xmlns:a16="http://schemas.microsoft.com/office/drawing/2014/main" id="{2506BD14-6F66-6A5F-2B0B-8BBE77A4D8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r="20141" b="-1"/>
          <a:stretch/>
        </p:blipFill>
        <p:spPr>
          <a:xfrm>
            <a:off x="-1178" y="-1251"/>
            <a:ext cx="6514966" cy="6859251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3C643-3C58-0253-2D1B-CACD6B80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5308098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Seutukoordinaattorin yhteystiedot:</a:t>
            </a: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Anu-Helena Turtiainen</a:t>
            </a: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Esi- ja perusopetuksen seutukoordinaattori</a:t>
            </a: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p. +358 50 346 3524 </a:t>
            </a: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anu-helena.turtiainen@joensuu.fi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98F690D5-4242-11EA-343E-22FFF8376B1F}"/>
              </a:ext>
            </a:extLst>
          </p:cNvPr>
          <p:cNvSpPr/>
          <p:nvPr/>
        </p:nvSpPr>
        <p:spPr>
          <a:xfrm>
            <a:off x="83976" y="111967"/>
            <a:ext cx="4281195" cy="1558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”Kerro minulle, ja minä unohdan.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Opeta minua, ja minä saatan muistaa.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Ota minut mukaan, ja minä opin. 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362450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Arial"/>
              <a:buNone/>
            </a:pPr>
            <a:r>
              <a:rPr lang="fi-FI" sz="4000" dirty="0">
                <a:solidFill>
                  <a:srgbClr val="FFFFFF"/>
                </a:solidFill>
              </a:rPr>
              <a:t>Uudet termit 1.8.2025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4037826" y="10134"/>
            <a:ext cx="7904553" cy="656408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fontScale="92500" lnSpcReduction="1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000" dirty="0"/>
              <a:t>mm.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 sz="2000" dirty="0">
                <a:highlight>
                  <a:srgbClr val="FFFF00"/>
                </a:highlight>
              </a:rPr>
              <a:t>Oppimisen edellytyksiä tukevat opetusjärjestelyt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fi-FI" sz="2000" dirty="0">
              <a:highlight>
                <a:srgbClr val="FFFF00"/>
              </a:highlight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 sz="2000" dirty="0"/>
              <a:t>Yleinen, tehostettu ja erityinen tuki </a:t>
            </a:r>
          </a:p>
          <a:p>
            <a:pPr lvl="1"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fi-FI" sz="2000" dirty="0">
                <a:highlight>
                  <a:srgbClr val="FFFF00"/>
                </a:highlight>
              </a:rPr>
              <a:t>ryhmäkohtaiset  ja oppilaskohtaiset tukimuodot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fi-FI" sz="2000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 sz="2000" dirty="0"/>
              <a:t>Pedagoginen arvio, oppimissuunnitelma, pedagoginen selvitys, erityisen tuen päätös, HOJKS </a:t>
            </a:r>
          </a:p>
          <a:p>
            <a:pPr lvl="1"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fi-FI" sz="2000" dirty="0">
                <a:highlight>
                  <a:srgbClr val="FFFF00"/>
                </a:highlight>
              </a:rPr>
              <a:t>tuen tarpeen arviointi ja tuen toteuttamista koskeva  suunnitelma sekä oppilaskohtaista tukea koskeva päätös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fi-FI" sz="2000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 sz="2000" dirty="0"/>
              <a:t>Yksilöllistäminen </a:t>
            </a:r>
          </a:p>
          <a:p>
            <a:pPr lvl="1"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fi-FI" sz="2000" dirty="0">
                <a:highlight>
                  <a:srgbClr val="FFFF00"/>
                </a:highlight>
              </a:rPr>
              <a:t>oppimäärän rajaaminen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fi-FI" sz="2000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 sz="2000" dirty="0"/>
              <a:t>VSOP </a:t>
            </a:r>
          </a:p>
          <a:p>
            <a:pPr lvl="1"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fi-FI" sz="1600" dirty="0"/>
              <a:t> </a:t>
            </a:r>
            <a:r>
              <a:rPr lang="fi-FI" sz="2000" dirty="0">
                <a:highlight>
                  <a:srgbClr val="FFFF00"/>
                </a:highlight>
              </a:rPr>
              <a:t>erilaajuiset tavoitekokonaisuudet </a:t>
            </a:r>
          </a:p>
          <a:p>
            <a:pPr marL="457200" lvl="1" indent="0">
              <a:spcBef>
                <a:spcPts val="1000"/>
              </a:spcBef>
              <a:buSzPts val="2400"/>
              <a:buNone/>
            </a:pPr>
            <a:endParaRPr lang="fi-FI" sz="2000" dirty="0">
              <a:highlight>
                <a:srgbClr val="FFFF00"/>
              </a:highlight>
            </a:endParaRP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 sz="2000" dirty="0"/>
              <a:t>Pidennetty oppivelvollisuus </a:t>
            </a:r>
          </a:p>
          <a:p>
            <a:pPr lvl="1"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fi-FI" sz="2200" dirty="0">
                <a:highlight>
                  <a:srgbClr val="FFFF00"/>
                </a:highlight>
              </a:rPr>
              <a:t>1.8. 2026 varhennettu oppivelvollisuus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5FFD17F3-1205-2044-B1E0-24991A644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0" y="232913"/>
            <a:ext cx="11216036" cy="6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henkilö, sormi&#10;&#10;Tekoälyn generoima sisältö voi olla virheellistä.">
            <a:extLst>
              <a:ext uri="{FF2B5EF4-FFF2-40B4-BE49-F238E27FC236}">
                <a16:creationId xmlns:a16="http://schemas.microsoft.com/office/drawing/2014/main" id="{C297C4A1-2FC1-2B1C-91E9-C8EF989B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638355" y="359630"/>
            <a:ext cx="10956540" cy="61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3AE23DB-55AE-6E0F-D342-5F5DDC5F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80" y="301925"/>
            <a:ext cx="11242168" cy="60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D4F17B-B8AA-346E-D913-417B76FC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4600" dirty="0"/>
              <a:t>Oppilaiden osallistaminen toimintakulttuurin kehittämiseen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134A7D-8AB5-3E76-B33F-A4BFFCFC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1700" b="0" i="0">
                <a:effectLst/>
                <a:latin typeface="Open Sans" panose="020F0502020204030204" pitchFamily="34" charset="0"/>
              </a:rPr>
              <a:t>Toimintakulttuurilla on keskeinen merkitys perusopetuksen yhtenäisyyden toteuttamisessa.  Se muodostuu mm. vuorovaikutuksesta, ilmapiiristä, arkikäytännöistä ja oppimisympäristöistä.</a:t>
            </a:r>
          </a:p>
          <a:p>
            <a:r>
              <a:rPr lang="fi-FI" sz="1700" b="0" i="0">
                <a:effectLst/>
                <a:latin typeface="Open Sans" panose="020F0502020204030204" pitchFamily="34" charset="0"/>
              </a:rPr>
              <a:t>Toimintakulttuuria muovaavat sekä tiedostetut että tiedostamattomat tekijät. </a:t>
            </a:r>
          </a:p>
          <a:p>
            <a:r>
              <a:rPr lang="fi-FI" sz="1700" b="0" i="0">
                <a:effectLst/>
                <a:latin typeface="Open Sans" panose="020F0502020204030204" pitchFamily="34" charset="0"/>
              </a:rPr>
              <a:t>Toimintakulttuuri vaikuttaa sen piirissä oleviin riippumatta siitä, tunnistetaanko sen merkitys ja vaikutukset vai ei. </a:t>
            </a:r>
          </a:p>
          <a:p>
            <a:r>
              <a:rPr lang="fi-FI" sz="1700" b="0" i="0">
                <a:effectLst/>
                <a:latin typeface="Open Sans" panose="020F0502020204030204" pitchFamily="34" charset="0"/>
              </a:rPr>
              <a:t>Aikuisten tapa toimia välittyy oppilaille, jotka omaksuvat kouluyhteisön arvoja, asenteita ja tapoja. Esimerkiksi vuorovaikutuksen ja kielenkäytön mallit sekä sukupuoliroolit siirtyvät oppilaille. </a:t>
            </a:r>
          </a:p>
          <a:p>
            <a:r>
              <a:rPr lang="fi-FI" sz="1700" b="0" i="0">
                <a:effectLst/>
                <a:latin typeface="Open Sans" panose="020F0502020204030204" pitchFamily="34" charset="0"/>
              </a:rPr>
              <a:t>Toimintakulttuurin vaikutusten pohdinta ja sen ei-toivottujen piirteiden tunnistaminen ja korjaaminen ovat tärkeä osa toimintakulttuurin kehittämistä.</a:t>
            </a:r>
          </a:p>
          <a:p>
            <a:endParaRPr lang="fi-FI" sz="170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6BE3725-1EF0-1388-8BE3-115A632B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78" r="1640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2BD0A0-CD47-6658-F666-3EAD2287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Satu Huttunen 2025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uva, joka sisältää kohteen sumennus, sininen, sumea, Värikkyys&#10;&#10;Tekoälyn generoima sisältö voi olla virheellistä.">
            <a:extLst>
              <a:ext uri="{FF2B5EF4-FFF2-40B4-BE49-F238E27FC236}">
                <a16:creationId xmlns:a16="http://schemas.microsoft.com/office/drawing/2014/main" id="{26731D79-2473-F1C4-4AC2-44B70D3E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090" b="9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79099-755A-5A0F-C618-2CAE0DC9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000">
                <a:solidFill>
                  <a:schemeClr val="bg1"/>
                </a:solidFill>
              </a:rPr>
              <a:t>Koulun toimintakulttuurin kehittäminen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E376614-D1B3-1F1D-576B-CCF99A35D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203076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65647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Perus">
  <a:themeElements>
    <a:clrScheme name="Joensuu_office">
      <a:dk1>
        <a:srgbClr val="000000"/>
      </a:dk1>
      <a:lt1>
        <a:srgbClr val="FFFFFF"/>
      </a:lt1>
      <a:dk2>
        <a:srgbClr val="1259F5"/>
      </a:dk2>
      <a:lt2>
        <a:srgbClr val="FFFFFF"/>
      </a:lt2>
      <a:accent1>
        <a:srgbClr val="1259F5"/>
      </a:accent1>
      <a:accent2>
        <a:srgbClr val="F2005C"/>
      </a:accent2>
      <a:accent3>
        <a:srgbClr val="00A848"/>
      </a:accent3>
      <a:accent4>
        <a:srgbClr val="EB6D00"/>
      </a:accent4>
      <a:accent5>
        <a:srgbClr val="001CE1"/>
      </a:accent5>
      <a:accent6>
        <a:srgbClr val="BA0051"/>
      </a:accent6>
      <a:hlink>
        <a:srgbClr val="0047E2"/>
      </a:hlink>
      <a:folHlink>
        <a:srgbClr val="0026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nsuu_office" id="{F63E3EF7-C218-ED42-8724-CF4AACF608CC}" vid="{B1D7BDE4-2489-4F40-BFC5-282E2DED1AA1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D574D0FAD67D498A51CEA3D0AA427F" ma:contentTypeVersion="6" ma:contentTypeDescription="Create a new document." ma:contentTypeScope="" ma:versionID="b8ff3b39765aa6e296057ba3dc055ae2">
  <xsd:schema xmlns:xsd="http://www.w3.org/2001/XMLSchema" xmlns:xs="http://www.w3.org/2001/XMLSchema" xmlns:p="http://schemas.microsoft.com/office/2006/metadata/properties" xmlns:ns2="b0993c8a-65b7-478d-bbc3-eb1f2bc0d56a" xmlns:ns3="32f09f14-d0c6-4105-bcf6-6b0fa5d5de56" targetNamespace="http://schemas.microsoft.com/office/2006/metadata/properties" ma:root="true" ma:fieldsID="901b5b8906f223b2845c63b1cec99941" ns2:_="" ns3:_="">
    <xsd:import namespace="b0993c8a-65b7-478d-bbc3-eb1f2bc0d56a"/>
    <xsd:import namespace="32f09f14-d0c6-4105-bcf6-6b0fa5d5de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93c8a-65b7-478d-bbc3-eb1f2bc0d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9f14-d0c6-4105-bcf6-6b0fa5d5de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7EA03-084E-4BC3-AA25-CB5DA5EAEF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F4630-0B8E-437E-92EA-C2818348A41A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8fcce638-a0a1-4644-9617-07aa7d4f99ab"/>
    <ds:schemaRef ds:uri="http://www.w3.org/XML/1998/namespace"/>
    <ds:schemaRef ds:uri="7c5eea1d-380b-4613-b8bc-2cb820418e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0905CF-6090-4F41-B1BA-73CAFB907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93c8a-65b7-478d-bbc3-eb1f2bc0d56a"/>
    <ds:schemaRef ds:uri="32f09f14-d0c6-4105-bcf6-6b0fa5d5de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19668</TotalTime>
  <Words>1174</Words>
  <Application>Microsoft Office PowerPoint</Application>
  <PresentationFormat>Laajakuva</PresentationFormat>
  <Paragraphs>191</Paragraphs>
  <Slides>38</Slides>
  <Notes>8</Notes>
  <HiddenSlides>1</HiddenSlides>
  <MMClips>0</MMClips>
  <ScaleCrop>false</ScaleCrop>
  <HeadingPairs>
    <vt:vector size="6" baseType="variant">
      <vt:variant>
        <vt:lpstr>Käytetyt fontit</vt:lpstr>
      </vt:variant>
      <vt:variant>
        <vt:i4>13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38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Calibri Light</vt:lpstr>
      <vt:lpstr>Century Gothic</vt:lpstr>
      <vt:lpstr>IBM Plex Sans</vt:lpstr>
      <vt:lpstr>IBM Plex Sans SemiBold</vt:lpstr>
      <vt:lpstr>Open Sans</vt:lpstr>
      <vt:lpstr>Open Sans Variable</vt:lpstr>
      <vt:lpstr>Sporting Grotesque</vt:lpstr>
      <vt:lpstr>Wingdings</vt:lpstr>
      <vt:lpstr>Wingdings 3</vt:lpstr>
      <vt:lpstr>Office-teema</vt:lpstr>
      <vt:lpstr>Ioni (johtoryhmä)</vt:lpstr>
      <vt:lpstr>1_Office-teema</vt:lpstr>
      <vt:lpstr>2_Office-teema</vt:lpstr>
      <vt:lpstr>3_Office-teema</vt:lpstr>
      <vt:lpstr>Perus</vt:lpstr>
      <vt:lpstr>OPPIMISEN TUEN UUDISTUS</vt:lpstr>
      <vt:lpstr>Voimaantulo</vt:lpstr>
      <vt:lpstr>PowerPoint-esitys</vt:lpstr>
      <vt:lpstr>Uudet termit 1.8.2025</vt:lpstr>
      <vt:lpstr>PowerPoint-esitys</vt:lpstr>
      <vt:lpstr>PowerPoint-esitys</vt:lpstr>
      <vt:lpstr>PowerPoint-esitys</vt:lpstr>
      <vt:lpstr>Oppilaiden osallistaminen toimintakulttuurin kehittämiseen</vt:lpstr>
      <vt:lpstr>Koulun toimintakulttuurin kehittäminen</vt:lpstr>
      <vt:lpstr>PowerPoint-esitys</vt:lpstr>
      <vt:lpstr>PowerPoint-esitys</vt:lpstr>
      <vt:lpstr>PowerPoint-esitys</vt:lpstr>
      <vt:lpstr>PowerPoint-esitys</vt:lpstr>
      <vt:lpstr>Valmistautuminen omassa esiopetuksen toimipaikassa tai koulussa kevät 2025 </vt:lpstr>
      <vt:lpstr>Jatkokysymyksiä</vt:lpstr>
      <vt:lpstr>PowerPoint-esitys</vt:lpstr>
      <vt:lpstr>PowerPoint-esitys</vt:lpstr>
      <vt:lpstr>PowerPoint-esitys</vt:lpstr>
      <vt:lpstr>PowerPoint-esitys</vt:lpstr>
      <vt:lpstr>Oppimisen edellytyksiä tukevat opetusjärjestelyt</vt:lpstr>
      <vt:lpstr>PowerPoint-esitys</vt:lpstr>
      <vt:lpstr>PowerPoint-esitys</vt:lpstr>
      <vt:lpstr>PowerPoint-esitys</vt:lpstr>
      <vt:lpstr>PowerPoint-esitys</vt:lpstr>
      <vt:lpstr>Ryhmäkohtaiset tukimuodot</vt:lpstr>
      <vt:lpstr>PowerPoint-esitys</vt:lpstr>
      <vt:lpstr>PowerPoint-esitys</vt:lpstr>
      <vt:lpstr>PowerPoint-esitys</vt:lpstr>
      <vt:lpstr>PowerPoint-esitys</vt:lpstr>
      <vt:lpstr>Oppilaskohtaiset tukitoimet </vt:lpstr>
      <vt:lpstr>PowerPoint-esitys</vt:lpstr>
      <vt:lpstr>Perusopetuksen oppimäärästä tai opetussuunnitelman tavoitteista poikkeaminen </vt:lpstr>
      <vt:lpstr>Oppilaskohtaisen tuen arviointi, suunnitelma ja päätös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Turtiainen Anu-helena</dc:creator>
  <cp:lastModifiedBy>Turtiainen Anu-helena</cp:lastModifiedBy>
  <cp:revision>6</cp:revision>
  <dcterms:created xsi:type="dcterms:W3CDTF">2025-02-25T06:31:43Z</dcterms:created>
  <dcterms:modified xsi:type="dcterms:W3CDTF">2025-04-15T06:55:23Z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0x010100DBD574D0FAD67D498A51CEA3D0AA427F</vt:lpwstr>
  </property>
  <property fmtid="{D5CDD505-2E9C-101B-9397-08002B2CF9AE}" pid="3" name="MediaServiceImageTags">
    <vt:lpwstr/>
  </property>
</Properties>
</file>