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74" r:id="rId3"/>
    <p:sldId id="304" r:id="rId4"/>
    <p:sldId id="305" r:id="rId5"/>
    <p:sldId id="339" r:id="rId6"/>
    <p:sldId id="306" r:id="rId7"/>
    <p:sldId id="307" r:id="rId8"/>
    <p:sldId id="308" r:id="rId9"/>
    <p:sldId id="309" r:id="rId10"/>
    <p:sldId id="275" r:id="rId11"/>
    <p:sldId id="257" r:id="rId12"/>
    <p:sldId id="278" r:id="rId13"/>
    <p:sldId id="258" r:id="rId14"/>
    <p:sldId id="346" r:id="rId15"/>
    <p:sldId id="341" r:id="rId16"/>
    <p:sldId id="287" r:id="rId17"/>
    <p:sldId id="288" r:id="rId18"/>
    <p:sldId id="289" r:id="rId19"/>
    <p:sldId id="290" r:id="rId20"/>
    <p:sldId id="291" r:id="rId21"/>
    <p:sldId id="292" r:id="rId22"/>
    <p:sldId id="259" r:id="rId23"/>
    <p:sldId id="344" r:id="rId24"/>
    <p:sldId id="329" r:id="rId25"/>
    <p:sldId id="328" r:id="rId26"/>
    <p:sldId id="319" r:id="rId27"/>
    <p:sldId id="260" r:id="rId28"/>
    <p:sldId id="320" r:id="rId29"/>
    <p:sldId id="261" r:id="rId30"/>
    <p:sldId id="282" r:id="rId31"/>
    <p:sldId id="321" r:id="rId32"/>
    <p:sldId id="262" r:id="rId33"/>
    <p:sldId id="296" r:id="rId34"/>
    <p:sldId id="335" r:id="rId35"/>
    <p:sldId id="263" r:id="rId36"/>
    <p:sldId id="336" r:id="rId37"/>
    <p:sldId id="285" r:id="rId38"/>
    <p:sldId id="317" r:id="rId39"/>
    <p:sldId id="286" r:id="rId40"/>
    <p:sldId id="337" r:id="rId41"/>
    <p:sldId id="316" r:id="rId42"/>
    <p:sldId id="315" r:id="rId43"/>
    <p:sldId id="270" r:id="rId44"/>
    <p:sldId id="314" r:id="rId45"/>
    <p:sldId id="271" r:id="rId46"/>
    <p:sldId id="283" r:id="rId47"/>
    <p:sldId id="284" r:id="rId48"/>
    <p:sldId id="313" r:id="rId49"/>
    <p:sldId id="273" r:id="rId50"/>
    <p:sldId id="311" r:id="rId51"/>
    <p:sldId id="264" r:id="rId52"/>
    <p:sldId id="312" r:id="rId53"/>
    <p:sldId id="294" r:id="rId54"/>
    <p:sldId id="345" r:id="rId55"/>
    <p:sldId id="338" r:id="rId56"/>
    <p:sldId id="298" r:id="rId57"/>
    <p:sldId id="323" r:id="rId58"/>
    <p:sldId id="297" r:id="rId59"/>
    <p:sldId id="324" r:id="rId60"/>
    <p:sldId id="299" r:id="rId61"/>
    <p:sldId id="325" r:id="rId62"/>
    <p:sldId id="300" r:id="rId63"/>
    <p:sldId id="279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2467D9F4-5EA2-416A-AFA8-CE2233A1568C}">
          <p14:sldIdLst>
            <p14:sldId id="256"/>
            <p14:sldId id="274"/>
            <p14:sldId id="304"/>
            <p14:sldId id="305"/>
            <p14:sldId id="339"/>
            <p14:sldId id="306"/>
            <p14:sldId id="307"/>
            <p14:sldId id="308"/>
            <p14:sldId id="309"/>
            <p14:sldId id="275"/>
            <p14:sldId id="257"/>
            <p14:sldId id="278"/>
            <p14:sldId id="258"/>
            <p14:sldId id="346"/>
          </p14:sldIdLst>
        </p14:section>
        <p14:section name="Nimetön osa" id="{923A2B21-6276-4695-AFED-8C191DC82997}">
          <p14:sldIdLst/>
        </p14:section>
        <p14:section name="osa 2" id="{65C1925A-8306-483C-9C62-69E9A9B43080}">
          <p14:sldIdLst>
            <p14:sldId id="341"/>
            <p14:sldId id="287"/>
            <p14:sldId id="288"/>
            <p14:sldId id="289"/>
            <p14:sldId id="290"/>
            <p14:sldId id="291"/>
            <p14:sldId id="292"/>
            <p14:sldId id="259"/>
          </p14:sldIdLst>
        </p14:section>
        <p14:section name="kasvit osa" id="{9BD5916E-8363-468A-933E-733461757EA4}">
          <p14:sldIdLst>
            <p14:sldId id="344"/>
            <p14:sldId id="329"/>
            <p14:sldId id="328"/>
            <p14:sldId id="319"/>
            <p14:sldId id="260"/>
            <p14:sldId id="320"/>
            <p14:sldId id="261"/>
            <p14:sldId id="282"/>
            <p14:sldId id="321"/>
            <p14:sldId id="262"/>
            <p14:sldId id="296"/>
            <p14:sldId id="335"/>
            <p14:sldId id="263"/>
            <p14:sldId id="336"/>
            <p14:sldId id="285"/>
            <p14:sldId id="317"/>
            <p14:sldId id="286"/>
            <p14:sldId id="337"/>
            <p14:sldId id="316"/>
            <p14:sldId id="315"/>
            <p14:sldId id="270"/>
            <p14:sldId id="314"/>
            <p14:sldId id="271"/>
            <p14:sldId id="283"/>
            <p14:sldId id="284"/>
            <p14:sldId id="313"/>
            <p14:sldId id="273"/>
            <p14:sldId id="311"/>
            <p14:sldId id="264"/>
            <p14:sldId id="312"/>
            <p14:sldId id="294"/>
            <p14:sldId id="345"/>
            <p14:sldId id="338"/>
            <p14:sldId id="298"/>
            <p14:sldId id="323"/>
            <p14:sldId id="297"/>
            <p14:sldId id="324"/>
            <p14:sldId id="299"/>
            <p14:sldId id="325"/>
            <p14:sldId id="300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honen Anu" userId="5c936909-a989-41d1-badf-9b22cd6622a9" providerId="ADAL" clId="{25209F05-27AE-48E5-8749-FF4045A320DA}"/>
    <pc:docChg chg="modSld">
      <pc:chgData name="Korhonen Anu" userId="5c936909-a989-41d1-badf-9b22cd6622a9" providerId="ADAL" clId="{25209F05-27AE-48E5-8749-FF4045A320DA}" dt="2023-05-04T07:08:40.193" v="0" actId="6549"/>
      <pc:docMkLst>
        <pc:docMk/>
      </pc:docMkLst>
      <pc:sldChg chg="modSp mod">
        <pc:chgData name="Korhonen Anu" userId="5c936909-a989-41d1-badf-9b22cd6622a9" providerId="ADAL" clId="{25209F05-27AE-48E5-8749-FF4045A320DA}" dt="2023-05-04T07:08:40.193" v="0" actId="6549"/>
        <pc:sldMkLst>
          <pc:docMk/>
          <pc:sldMk cId="3473176672" sldId="256"/>
        </pc:sldMkLst>
        <pc:spChg chg="mod">
          <ac:chgData name="Korhonen Anu" userId="5c936909-a989-41d1-badf-9b22cd6622a9" providerId="ADAL" clId="{25209F05-27AE-48E5-8749-FF4045A320DA}" dt="2023-05-04T07:08:40.193" v="0" actId="6549"/>
          <ac:spMkLst>
            <pc:docMk/>
            <pc:sldMk cId="3473176672" sldId="256"/>
            <ac:spMk id="3" creationId="{DE56A16D-7B82-442C-95FF-270065F3126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3759C3-5CBE-46E1-8203-0FFEB4C36475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8D69769-CFD2-4057-8A29-53D14BA442B6}">
      <dgm:prSet/>
      <dgm:spPr/>
      <dgm:t>
        <a:bodyPr/>
        <a:lstStyle/>
        <a:p>
          <a:r>
            <a:rPr lang="fi-FI" dirty="0"/>
            <a:t>Ravinnoksi käytettäviä luonnonkasveja</a:t>
          </a:r>
          <a:endParaRPr lang="en-US" dirty="0"/>
        </a:p>
      </dgm:t>
    </dgm:pt>
    <dgm:pt modelId="{3E156F2F-F976-421D-A1AE-986F4D07AFDD}" type="parTrans" cxnId="{B81C3987-4509-4385-BBD2-58407EF44FE6}">
      <dgm:prSet/>
      <dgm:spPr/>
      <dgm:t>
        <a:bodyPr/>
        <a:lstStyle/>
        <a:p>
          <a:endParaRPr lang="en-US"/>
        </a:p>
      </dgm:t>
    </dgm:pt>
    <dgm:pt modelId="{F09A20EE-ABD7-466E-B6C4-22B2DFA526EF}" type="sibTrans" cxnId="{B81C3987-4509-4385-BBD2-58407EF44FE6}">
      <dgm:prSet/>
      <dgm:spPr/>
      <dgm:t>
        <a:bodyPr/>
        <a:lstStyle/>
        <a:p>
          <a:endParaRPr lang="en-US"/>
        </a:p>
      </dgm:t>
    </dgm:pt>
    <dgm:pt modelId="{0C1EEDFE-603A-4F58-95C4-39A4762026FF}">
      <dgm:prSet/>
      <dgm:spPr/>
      <dgm:t>
        <a:bodyPr/>
        <a:lstStyle/>
        <a:p>
          <a:r>
            <a:rPr lang="fi-FI" dirty="0"/>
            <a:t>Villivihannekset, luonnonyrtit, rohdos, teeaines, horta</a:t>
          </a:r>
          <a:endParaRPr lang="en-US" dirty="0"/>
        </a:p>
      </dgm:t>
    </dgm:pt>
    <dgm:pt modelId="{375C239A-66EE-45A4-B2EB-11F10B4D64D5}" type="parTrans" cxnId="{F9294B28-97D2-4F28-8DB5-5519BD0C280A}">
      <dgm:prSet/>
      <dgm:spPr/>
      <dgm:t>
        <a:bodyPr/>
        <a:lstStyle/>
        <a:p>
          <a:endParaRPr lang="en-US"/>
        </a:p>
      </dgm:t>
    </dgm:pt>
    <dgm:pt modelId="{91775565-1ABC-47FC-B0DF-E0DCF2CFCA5A}" type="sibTrans" cxnId="{F9294B28-97D2-4F28-8DB5-5519BD0C280A}">
      <dgm:prSet/>
      <dgm:spPr/>
      <dgm:t>
        <a:bodyPr/>
        <a:lstStyle/>
        <a:p>
          <a:endParaRPr lang="en-US"/>
        </a:p>
      </dgm:t>
    </dgm:pt>
    <dgm:pt modelId="{5161F267-397F-4DDF-98A2-B3624BE13D75}">
      <dgm:prSet/>
      <dgm:spPr/>
      <dgm:t>
        <a:bodyPr/>
        <a:lstStyle/>
        <a:p>
          <a:r>
            <a:rPr lang="fi-FI" dirty="0"/>
            <a:t>Jokaisen helposti saatavilla, ilmaista ja ravintoainerikasta ruokaa</a:t>
          </a:r>
          <a:endParaRPr lang="en-US" dirty="0"/>
        </a:p>
      </dgm:t>
    </dgm:pt>
    <dgm:pt modelId="{34D45EC8-4928-4BF8-8F9D-11B6DD29E7B3}" type="parTrans" cxnId="{DA30AC58-ED2A-4452-89A8-920B3C393FB3}">
      <dgm:prSet/>
      <dgm:spPr/>
      <dgm:t>
        <a:bodyPr/>
        <a:lstStyle/>
        <a:p>
          <a:endParaRPr lang="en-US"/>
        </a:p>
      </dgm:t>
    </dgm:pt>
    <dgm:pt modelId="{FB904DCD-94F7-4BD8-89F2-850D001C664B}" type="sibTrans" cxnId="{DA30AC58-ED2A-4452-89A8-920B3C393FB3}">
      <dgm:prSet/>
      <dgm:spPr/>
      <dgm:t>
        <a:bodyPr/>
        <a:lstStyle/>
        <a:p>
          <a:endParaRPr lang="en-US"/>
        </a:p>
      </dgm:t>
    </dgm:pt>
    <dgm:pt modelId="{9AA9B9E9-74DF-44FA-8DBC-4E8192230039}">
      <dgm:prSet/>
      <dgm:spPr/>
      <dgm:t>
        <a:bodyPr/>
        <a:lstStyle/>
        <a:p>
          <a:r>
            <a:rPr lang="fi-FI" dirty="0"/>
            <a:t>vitamiineja, kivennäis- ja hivenaineita, kuituja</a:t>
          </a:r>
          <a:endParaRPr lang="en-US" dirty="0"/>
        </a:p>
      </dgm:t>
    </dgm:pt>
    <dgm:pt modelId="{6F1B40ED-48EE-4F90-88B2-89D577A44DA3}" type="parTrans" cxnId="{2216DFCD-0C6A-4B2D-BFD1-4CA4435C48A5}">
      <dgm:prSet/>
      <dgm:spPr/>
      <dgm:t>
        <a:bodyPr/>
        <a:lstStyle/>
        <a:p>
          <a:endParaRPr lang="en-US"/>
        </a:p>
      </dgm:t>
    </dgm:pt>
    <dgm:pt modelId="{D7632256-7887-4ACF-B67B-0467E1BF5FDE}" type="sibTrans" cxnId="{2216DFCD-0C6A-4B2D-BFD1-4CA4435C48A5}">
      <dgm:prSet/>
      <dgm:spPr/>
      <dgm:t>
        <a:bodyPr/>
        <a:lstStyle/>
        <a:p>
          <a:endParaRPr lang="en-US"/>
        </a:p>
      </dgm:t>
    </dgm:pt>
    <dgm:pt modelId="{23EAEECA-F6E3-401A-9D7B-D7E77A7883E8}">
      <dgm:prSet/>
      <dgm:spPr/>
      <dgm:t>
        <a:bodyPr/>
        <a:lstStyle/>
        <a:p>
          <a:r>
            <a:rPr lang="fi-FI" dirty="0"/>
            <a:t>Monipuoliset käyttömahdollisuudet, laaja kasvivalikoima ja uudenlaiset maut sekä runsaat aromit</a:t>
          </a:r>
          <a:endParaRPr lang="en-US" dirty="0"/>
        </a:p>
      </dgm:t>
    </dgm:pt>
    <dgm:pt modelId="{F4C3F26E-A535-4D53-98A6-100AA6FBF1EF}" type="parTrans" cxnId="{5C6EDA56-B65F-4418-8237-175431864A4F}">
      <dgm:prSet/>
      <dgm:spPr/>
      <dgm:t>
        <a:bodyPr/>
        <a:lstStyle/>
        <a:p>
          <a:endParaRPr lang="en-US"/>
        </a:p>
      </dgm:t>
    </dgm:pt>
    <dgm:pt modelId="{06E47788-323D-4803-8B7C-724C13D03B76}" type="sibTrans" cxnId="{5C6EDA56-B65F-4418-8237-175431864A4F}">
      <dgm:prSet/>
      <dgm:spPr/>
      <dgm:t>
        <a:bodyPr/>
        <a:lstStyle/>
        <a:p>
          <a:endParaRPr lang="en-US"/>
        </a:p>
      </dgm:t>
    </dgm:pt>
    <dgm:pt modelId="{D334B733-4653-4411-8AB0-5392B088ACF5}">
      <dgm:prSet/>
      <dgm:spPr/>
      <dgm:t>
        <a:bodyPr/>
        <a:lstStyle/>
        <a:p>
          <a:r>
            <a:rPr lang="fi-FI" dirty="0"/>
            <a:t>Kerääminen ja luonnossa liikkuminen edistää terveyttä. Huvi ja hyöty!</a:t>
          </a:r>
          <a:endParaRPr lang="en-US" dirty="0"/>
        </a:p>
      </dgm:t>
    </dgm:pt>
    <dgm:pt modelId="{4E91BD36-9CA0-4A9E-B78F-172F6CD4386C}" type="parTrans" cxnId="{FF2CBA83-A902-4DD9-804F-DF444AF545F6}">
      <dgm:prSet/>
      <dgm:spPr/>
      <dgm:t>
        <a:bodyPr/>
        <a:lstStyle/>
        <a:p>
          <a:endParaRPr lang="en-US"/>
        </a:p>
      </dgm:t>
    </dgm:pt>
    <dgm:pt modelId="{91841738-AE7C-4F37-9F88-9CA554B3045B}" type="sibTrans" cxnId="{FF2CBA83-A902-4DD9-804F-DF444AF545F6}">
      <dgm:prSet/>
      <dgm:spPr/>
      <dgm:t>
        <a:bodyPr/>
        <a:lstStyle/>
        <a:p>
          <a:endParaRPr lang="en-US"/>
        </a:p>
      </dgm:t>
    </dgm:pt>
    <dgm:pt modelId="{C589508E-AA5C-4E6F-B871-3534E4C69E40}">
      <dgm:prSet/>
      <dgm:spPr/>
      <dgm:t>
        <a:bodyPr/>
        <a:lstStyle/>
        <a:p>
          <a:r>
            <a:rPr lang="fi-FI" dirty="0"/>
            <a:t>Kestäväkehitys, hiilijalanjälki on 0</a:t>
          </a:r>
          <a:endParaRPr lang="en-US" dirty="0"/>
        </a:p>
      </dgm:t>
    </dgm:pt>
    <dgm:pt modelId="{4468F8B0-FF10-45B8-BA13-908EBA375466}" type="parTrans" cxnId="{C835C2A0-70F9-422C-A0C4-E48DAEA4B874}">
      <dgm:prSet/>
      <dgm:spPr/>
      <dgm:t>
        <a:bodyPr/>
        <a:lstStyle/>
        <a:p>
          <a:endParaRPr lang="en-US"/>
        </a:p>
      </dgm:t>
    </dgm:pt>
    <dgm:pt modelId="{E94C2779-679A-456C-A7D4-69DECB12887E}" type="sibTrans" cxnId="{C835C2A0-70F9-422C-A0C4-E48DAEA4B874}">
      <dgm:prSet/>
      <dgm:spPr/>
      <dgm:t>
        <a:bodyPr/>
        <a:lstStyle/>
        <a:p>
          <a:endParaRPr lang="en-US"/>
        </a:p>
      </dgm:t>
    </dgm:pt>
    <dgm:pt modelId="{FE7BE74D-3235-4042-A4DF-3E35C38DB40C}" type="pres">
      <dgm:prSet presAssocID="{F13759C3-5CBE-46E1-8203-0FFEB4C36475}" presName="vert0" presStyleCnt="0">
        <dgm:presLayoutVars>
          <dgm:dir/>
          <dgm:animOne val="branch"/>
          <dgm:animLvl val="lvl"/>
        </dgm:presLayoutVars>
      </dgm:prSet>
      <dgm:spPr/>
    </dgm:pt>
    <dgm:pt modelId="{66BA57AD-65A2-4EAB-B9DC-DADCE6CB8090}" type="pres">
      <dgm:prSet presAssocID="{38D69769-CFD2-4057-8A29-53D14BA442B6}" presName="thickLine" presStyleLbl="alignNode1" presStyleIdx="0" presStyleCnt="7"/>
      <dgm:spPr/>
    </dgm:pt>
    <dgm:pt modelId="{F481F2C7-CC87-4A8B-8D0F-6D9663D61DFE}" type="pres">
      <dgm:prSet presAssocID="{38D69769-CFD2-4057-8A29-53D14BA442B6}" presName="horz1" presStyleCnt="0"/>
      <dgm:spPr/>
    </dgm:pt>
    <dgm:pt modelId="{5CEB265E-A185-4426-B8A5-0597D0244BA6}" type="pres">
      <dgm:prSet presAssocID="{38D69769-CFD2-4057-8A29-53D14BA442B6}" presName="tx1" presStyleLbl="revTx" presStyleIdx="0" presStyleCnt="7"/>
      <dgm:spPr/>
    </dgm:pt>
    <dgm:pt modelId="{4187FA6B-A62C-4D98-A6E8-78918517A813}" type="pres">
      <dgm:prSet presAssocID="{38D69769-CFD2-4057-8A29-53D14BA442B6}" presName="vert1" presStyleCnt="0"/>
      <dgm:spPr/>
    </dgm:pt>
    <dgm:pt modelId="{47473F2D-0EE0-4DAC-AF1D-F4038AD38657}" type="pres">
      <dgm:prSet presAssocID="{0C1EEDFE-603A-4F58-95C4-39A4762026FF}" presName="thickLine" presStyleLbl="alignNode1" presStyleIdx="1" presStyleCnt="7"/>
      <dgm:spPr/>
    </dgm:pt>
    <dgm:pt modelId="{54F40D19-2D6B-490B-8FB7-D99C5693BF8C}" type="pres">
      <dgm:prSet presAssocID="{0C1EEDFE-603A-4F58-95C4-39A4762026FF}" presName="horz1" presStyleCnt="0"/>
      <dgm:spPr/>
    </dgm:pt>
    <dgm:pt modelId="{D5052BB7-EC99-4DDE-B435-96E5C7C46431}" type="pres">
      <dgm:prSet presAssocID="{0C1EEDFE-603A-4F58-95C4-39A4762026FF}" presName="tx1" presStyleLbl="revTx" presStyleIdx="1" presStyleCnt="7"/>
      <dgm:spPr/>
    </dgm:pt>
    <dgm:pt modelId="{9D7927D5-25E4-4D7A-96BF-516091458151}" type="pres">
      <dgm:prSet presAssocID="{0C1EEDFE-603A-4F58-95C4-39A4762026FF}" presName="vert1" presStyleCnt="0"/>
      <dgm:spPr/>
    </dgm:pt>
    <dgm:pt modelId="{9C8823A6-B11B-4BE8-913A-E66E6B7750EC}" type="pres">
      <dgm:prSet presAssocID="{5161F267-397F-4DDF-98A2-B3624BE13D75}" presName="thickLine" presStyleLbl="alignNode1" presStyleIdx="2" presStyleCnt="7"/>
      <dgm:spPr/>
    </dgm:pt>
    <dgm:pt modelId="{0C585F66-852E-42A5-B7AA-51DAABE9D10D}" type="pres">
      <dgm:prSet presAssocID="{5161F267-397F-4DDF-98A2-B3624BE13D75}" presName="horz1" presStyleCnt="0"/>
      <dgm:spPr/>
    </dgm:pt>
    <dgm:pt modelId="{E5F219F4-509C-4C44-A823-94E31D1B5126}" type="pres">
      <dgm:prSet presAssocID="{5161F267-397F-4DDF-98A2-B3624BE13D75}" presName="tx1" presStyleLbl="revTx" presStyleIdx="2" presStyleCnt="7"/>
      <dgm:spPr/>
    </dgm:pt>
    <dgm:pt modelId="{DAB233B3-FCE7-435F-9E86-1238E03694D5}" type="pres">
      <dgm:prSet presAssocID="{5161F267-397F-4DDF-98A2-B3624BE13D75}" presName="vert1" presStyleCnt="0"/>
      <dgm:spPr/>
    </dgm:pt>
    <dgm:pt modelId="{5DE36E46-FDFB-420E-9C7E-AD79BC94512D}" type="pres">
      <dgm:prSet presAssocID="{9AA9B9E9-74DF-44FA-8DBC-4E8192230039}" presName="thickLine" presStyleLbl="alignNode1" presStyleIdx="3" presStyleCnt="7"/>
      <dgm:spPr/>
    </dgm:pt>
    <dgm:pt modelId="{E44F4AB7-02C6-43A4-8DD6-2180AFC752DC}" type="pres">
      <dgm:prSet presAssocID="{9AA9B9E9-74DF-44FA-8DBC-4E8192230039}" presName="horz1" presStyleCnt="0"/>
      <dgm:spPr/>
    </dgm:pt>
    <dgm:pt modelId="{A4D4A97D-B731-464F-847B-1B3919A76A33}" type="pres">
      <dgm:prSet presAssocID="{9AA9B9E9-74DF-44FA-8DBC-4E8192230039}" presName="tx1" presStyleLbl="revTx" presStyleIdx="3" presStyleCnt="7"/>
      <dgm:spPr/>
    </dgm:pt>
    <dgm:pt modelId="{51C06F57-5705-4E3C-AEC5-155B5CBF2EAB}" type="pres">
      <dgm:prSet presAssocID="{9AA9B9E9-74DF-44FA-8DBC-4E8192230039}" presName="vert1" presStyleCnt="0"/>
      <dgm:spPr/>
    </dgm:pt>
    <dgm:pt modelId="{8C56580D-339C-4AA2-8C97-3E24C490340B}" type="pres">
      <dgm:prSet presAssocID="{23EAEECA-F6E3-401A-9D7B-D7E77A7883E8}" presName="thickLine" presStyleLbl="alignNode1" presStyleIdx="4" presStyleCnt="7"/>
      <dgm:spPr/>
    </dgm:pt>
    <dgm:pt modelId="{2B4BB3F6-5892-4C65-A0C8-7746BFA78350}" type="pres">
      <dgm:prSet presAssocID="{23EAEECA-F6E3-401A-9D7B-D7E77A7883E8}" presName="horz1" presStyleCnt="0"/>
      <dgm:spPr/>
    </dgm:pt>
    <dgm:pt modelId="{EE86DE9A-439D-4BC2-9773-2C5736AE952B}" type="pres">
      <dgm:prSet presAssocID="{23EAEECA-F6E3-401A-9D7B-D7E77A7883E8}" presName="tx1" presStyleLbl="revTx" presStyleIdx="4" presStyleCnt="7"/>
      <dgm:spPr/>
    </dgm:pt>
    <dgm:pt modelId="{E15C206B-9165-40FD-89FC-7DC3FF3CAA93}" type="pres">
      <dgm:prSet presAssocID="{23EAEECA-F6E3-401A-9D7B-D7E77A7883E8}" presName="vert1" presStyleCnt="0"/>
      <dgm:spPr/>
    </dgm:pt>
    <dgm:pt modelId="{4561BE46-AA6A-4842-BBD4-D60F422A6FA1}" type="pres">
      <dgm:prSet presAssocID="{D334B733-4653-4411-8AB0-5392B088ACF5}" presName="thickLine" presStyleLbl="alignNode1" presStyleIdx="5" presStyleCnt="7"/>
      <dgm:spPr/>
    </dgm:pt>
    <dgm:pt modelId="{21AA59D4-211D-47B2-9BA6-48DBFAD9732A}" type="pres">
      <dgm:prSet presAssocID="{D334B733-4653-4411-8AB0-5392B088ACF5}" presName="horz1" presStyleCnt="0"/>
      <dgm:spPr/>
    </dgm:pt>
    <dgm:pt modelId="{CE24600B-5843-475D-95D4-867FF14E9F65}" type="pres">
      <dgm:prSet presAssocID="{D334B733-4653-4411-8AB0-5392B088ACF5}" presName="tx1" presStyleLbl="revTx" presStyleIdx="5" presStyleCnt="7"/>
      <dgm:spPr/>
    </dgm:pt>
    <dgm:pt modelId="{3D338988-0C4E-4BF8-B626-DF51EC6EF200}" type="pres">
      <dgm:prSet presAssocID="{D334B733-4653-4411-8AB0-5392B088ACF5}" presName="vert1" presStyleCnt="0"/>
      <dgm:spPr/>
    </dgm:pt>
    <dgm:pt modelId="{1F88D3CE-6FA9-4466-92D1-E1E789BFA4C6}" type="pres">
      <dgm:prSet presAssocID="{C589508E-AA5C-4E6F-B871-3534E4C69E40}" presName="thickLine" presStyleLbl="alignNode1" presStyleIdx="6" presStyleCnt="7"/>
      <dgm:spPr/>
    </dgm:pt>
    <dgm:pt modelId="{E0EC9B97-F35A-4111-AC82-036A6F38EF12}" type="pres">
      <dgm:prSet presAssocID="{C589508E-AA5C-4E6F-B871-3534E4C69E40}" presName="horz1" presStyleCnt="0"/>
      <dgm:spPr/>
    </dgm:pt>
    <dgm:pt modelId="{FC8D7D42-E6DE-4437-9459-04B5D64B4E76}" type="pres">
      <dgm:prSet presAssocID="{C589508E-AA5C-4E6F-B871-3534E4C69E40}" presName="tx1" presStyleLbl="revTx" presStyleIdx="6" presStyleCnt="7"/>
      <dgm:spPr/>
    </dgm:pt>
    <dgm:pt modelId="{D96BC643-AAF1-495C-8A55-DE0829855130}" type="pres">
      <dgm:prSet presAssocID="{C589508E-AA5C-4E6F-B871-3534E4C69E40}" presName="vert1" presStyleCnt="0"/>
      <dgm:spPr/>
    </dgm:pt>
  </dgm:ptLst>
  <dgm:cxnLst>
    <dgm:cxn modelId="{6D8A521B-1A5F-401E-AAF9-5F31D7D61ADD}" type="presOf" srcId="{0C1EEDFE-603A-4F58-95C4-39A4762026FF}" destId="{D5052BB7-EC99-4DDE-B435-96E5C7C46431}" srcOrd="0" destOrd="0" presId="urn:microsoft.com/office/officeart/2008/layout/LinedList"/>
    <dgm:cxn modelId="{F9294B28-97D2-4F28-8DB5-5519BD0C280A}" srcId="{F13759C3-5CBE-46E1-8203-0FFEB4C36475}" destId="{0C1EEDFE-603A-4F58-95C4-39A4762026FF}" srcOrd="1" destOrd="0" parTransId="{375C239A-66EE-45A4-B2EB-11F10B4D64D5}" sibTransId="{91775565-1ABC-47FC-B0DF-E0DCF2CFCA5A}"/>
    <dgm:cxn modelId="{9E09E861-4AF0-44F0-A222-A20F54D60543}" type="presOf" srcId="{F13759C3-5CBE-46E1-8203-0FFEB4C36475}" destId="{FE7BE74D-3235-4042-A4DF-3E35C38DB40C}" srcOrd="0" destOrd="0" presId="urn:microsoft.com/office/officeart/2008/layout/LinedList"/>
    <dgm:cxn modelId="{8304694A-77F6-4AAB-ABCF-31B87796FC66}" type="presOf" srcId="{D334B733-4653-4411-8AB0-5392B088ACF5}" destId="{CE24600B-5843-475D-95D4-867FF14E9F65}" srcOrd="0" destOrd="0" presId="urn:microsoft.com/office/officeart/2008/layout/LinedList"/>
    <dgm:cxn modelId="{5C6EDA56-B65F-4418-8237-175431864A4F}" srcId="{F13759C3-5CBE-46E1-8203-0FFEB4C36475}" destId="{23EAEECA-F6E3-401A-9D7B-D7E77A7883E8}" srcOrd="4" destOrd="0" parTransId="{F4C3F26E-A535-4D53-98A6-100AA6FBF1EF}" sibTransId="{06E47788-323D-4803-8B7C-724C13D03B76}"/>
    <dgm:cxn modelId="{DA30AC58-ED2A-4452-89A8-920B3C393FB3}" srcId="{F13759C3-5CBE-46E1-8203-0FFEB4C36475}" destId="{5161F267-397F-4DDF-98A2-B3624BE13D75}" srcOrd="2" destOrd="0" parTransId="{34D45EC8-4928-4BF8-8F9D-11B6DD29E7B3}" sibTransId="{FB904DCD-94F7-4BD8-89F2-850D001C664B}"/>
    <dgm:cxn modelId="{FF2CBA83-A902-4DD9-804F-DF444AF545F6}" srcId="{F13759C3-5CBE-46E1-8203-0FFEB4C36475}" destId="{D334B733-4653-4411-8AB0-5392B088ACF5}" srcOrd="5" destOrd="0" parTransId="{4E91BD36-9CA0-4A9E-B78F-172F6CD4386C}" sibTransId="{91841738-AE7C-4F37-9F88-9CA554B3045B}"/>
    <dgm:cxn modelId="{06F5B284-4613-4513-89AB-717B510AAE12}" type="presOf" srcId="{9AA9B9E9-74DF-44FA-8DBC-4E8192230039}" destId="{A4D4A97D-B731-464F-847B-1B3919A76A33}" srcOrd="0" destOrd="0" presId="urn:microsoft.com/office/officeart/2008/layout/LinedList"/>
    <dgm:cxn modelId="{B81C3987-4509-4385-BBD2-58407EF44FE6}" srcId="{F13759C3-5CBE-46E1-8203-0FFEB4C36475}" destId="{38D69769-CFD2-4057-8A29-53D14BA442B6}" srcOrd="0" destOrd="0" parTransId="{3E156F2F-F976-421D-A1AE-986F4D07AFDD}" sibTransId="{F09A20EE-ABD7-466E-B6C4-22B2DFA526EF}"/>
    <dgm:cxn modelId="{2411ED94-1B9E-4C7C-8CFF-13C50F5E27B3}" type="presOf" srcId="{23EAEECA-F6E3-401A-9D7B-D7E77A7883E8}" destId="{EE86DE9A-439D-4BC2-9773-2C5736AE952B}" srcOrd="0" destOrd="0" presId="urn:microsoft.com/office/officeart/2008/layout/LinedList"/>
    <dgm:cxn modelId="{C835C2A0-70F9-422C-A0C4-E48DAEA4B874}" srcId="{F13759C3-5CBE-46E1-8203-0FFEB4C36475}" destId="{C589508E-AA5C-4E6F-B871-3534E4C69E40}" srcOrd="6" destOrd="0" parTransId="{4468F8B0-FF10-45B8-BA13-908EBA375466}" sibTransId="{E94C2779-679A-456C-A7D4-69DECB12887E}"/>
    <dgm:cxn modelId="{CC0FF0B8-656D-40AD-89C1-95208CE0744B}" type="presOf" srcId="{5161F267-397F-4DDF-98A2-B3624BE13D75}" destId="{E5F219F4-509C-4C44-A823-94E31D1B5126}" srcOrd="0" destOrd="0" presId="urn:microsoft.com/office/officeart/2008/layout/LinedList"/>
    <dgm:cxn modelId="{2216DFCD-0C6A-4B2D-BFD1-4CA4435C48A5}" srcId="{F13759C3-5CBE-46E1-8203-0FFEB4C36475}" destId="{9AA9B9E9-74DF-44FA-8DBC-4E8192230039}" srcOrd="3" destOrd="0" parTransId="{6F1B40ED-48EE-4F90-88B2-89D577A44DA3}" sibTransId="{D7632256-7887-4ACF-B67B-0467E1BF5FDE}"/>
    <dgm:cxn modelId="{EDB1B7E4-997C-4155-AF5A-A445D1940862}" type="presOf" srcId="{38D69769-CFD2-4057-8A29-53D14BA442B6}" destId="{5CEB265E-A185-4426-B8A5-0597D0244BA6}" srcOrd="0" destOrd="0" presId="urn:microsoft.com/office/officeart/2008/layout/LinedList"/>
    <dgm:cxn modelId="{F3EBFEEF-9B9E-4B28-9EC1-2686578F3E58}" type="presOf" srcId="{C589508E-AA5C-4E6F-B871-3534E4C69E40}" destId="{FC8D7D42-E6DE-4437-9459-04B5D64B4E76}" srcOrd="0" destOrd="0" presId="urn:microsoft.com/office/officeart/2008/layout/LinedList"/>
    <dgm:cxn modelId="{CF637F4C-2C69-4D9F-9CD9-DED5A06E383B}" type="presParOf" srcId="{FE7BE74D-3235-4042-A4DF-3E35C38DB40C}" destId="{66BA57AD-65A2-4EAB-B9DC-DADCE6CB8090}" srcOrd="0" destOrd="0" presId="urn:microsoft.com/office/officeart/2008/layout/LinedList"/>
    <dgm:cxn modelId="{6B3D4F07-DA84-4180-B7FF-0E81C39F6A04}" type="presParOf" srcId="{FE7BE74D-3235-4042-A4DF-3E35C38DB40C}" destId="{F481F2C7-CC87-4A8B-8D0F-6D9663D61DFE}" srcOrd="1" destOrd="0" presId="urn:microsoft.com/office/officeart/2008/layout/LinedList"/>
    <dgm:cxn modelId="{0941B7D6-8241-49A4-93AF-F26DBB841B39}" type="presParOf" srcId="{F481F2C7-CC87-4A8B-8D0F-6D9663D61DFE}" destId="{5CEB265E-A185-4426-B8A5-0597D0244BA6}" srcOrd="0" destOrd="0" presId="urn:microsoft.com/office/officeart/2008/layout/LinedList"/>
    <dgm:cxn modelId="{1E38337B-5EF2-48C6-BAE0-04F9FA72B248}" type="presParOf" srcId="{F481F2C7-CC87-4A8B-8D0F-6D9663D61DFE}" destId="{4187FA6B-A62C-4D98-A6E8-78918517A813}" srcOrd="1" destOrd="0" presId="urn:microsoft.com/office/officeart/2008/layout/LinedList"/>
    <dgm:cxn modelId="{C1F62626-32E4-4126-BCAC-E1574737166D}" type="presParOf" srcId="{FE7BE74D-3235-4042-A4DF-3E35C38DB40C}" destId="{47473F2D-0EE0-4DAC-AF1D-F4038AD38657}" srcOrd="2" destOrd="0" presId="urn:microsoft.com/office/officeart/2008/layout/LinedList"/>
    <dgm:cxn modelId="{CCC1B8A0-5AE9-4E1C-BB9C-331D99193596}" type="presParOf" srcId="{FE7BE74D-3235-4042-A4DF-3E35C38DB40C}" destId="{54F40D19-2D6B-490B-8FB7-D99C5693BF8C}" srcOrd="3" destOrd="0" presId="urn:microsoft.com/office/officeart/2008/layout/LinedList"/>
    <dgm:cxn modelId="{FCC21F7C-8517-43F1-9120-F432CC4DFC1C}" type="presParOf" srcId="{54F40D19-2D6B-490B-8FB7-D99C5693BF8C}" destId="{D5052BB7-EC99-4DDE-B435-96E5C7C46431}" srcOrd="0" destOrd="0" presId="urn:microsoft.com/office/officeart/2008/layout/LinedList"/>
    <dgm:cxn modelId="{7C918CEF-790D-4485-B8FA-CEF288003615}" type="presParOf" srcId="{54F40D19-2D6B-490B-8FB7-D99C5693BF8C}" destId="{9D7927D5-25E4-4D7A-96BF-516091458151}" srcOrd="1" destOrd="0" presId="urn:microsoft.com/office/officeart/2008/layout/LinedList"/>
    <dgm:cxn modelId="{D3842596-AB03-42CD-89CF-546D44790B3F}" type="presParOf" srcId="{FE7BE74D-3235-4042-A4DF-3E35C38DB40C}" destId="{9C8823A6-B11B-4BE8-913A-E66E6B7750EC}" srcOrd="4" destOrd="0" presId="urn:microsoft.com/office/officeart/2008/layout/LinedList"/>
    <dgm:cxn modelId="{DD735F66-D1A3-4B42-AE62-EFF4AF92F042}" type="presParOf" srcId="{FE7BE74D-3235-4042-A4DF-3E35C38DB40C}" destId="{0C585F66-852E-42A5-B7AA-51DAABE9D10D}" srcOrd="5" destOrd="0" presId="urn:microsoft.com/office/officeart/2008/layout/LinedList"/>
    <dgm:cxn modelId="{30D04238-2535-4405-9760-02E3F678B57E}" type="presParOf" srcId="{0C585F66-852E-42A5-B7AA-51DAABE9D10D}" destId="{E5F219F4-509C-4C44-A823-94E31D1B5126}" srcOrd="0" destOrd="0" presId="urn:microsoft.com/office/officeart/2008/layout/LinedList"/>
    <dgm:cxn modelId="{F67BD795-5C08-4318-BACC-AB03E6C784CA}" type="presParOf" srcId="{0C585F66-852E-42A5-B7AA-51DAABE9D10D}" destId="{DAB233B3-FCE7-435F-9E86-1238E03694D5}" srcOrd="1" destOrd="0" presId="urn:microsoft.com/office/officeart/2008/layout/LinedList"/>
    <dgm:cxn modelId="{2DF77844-EA8E-4FE2-82F9-4C99A480601E}" type="presParOf" srcId="{FE7BE74D-3235-4042-A4DF-3E35C38DB40C}" destId="{5DE36E46-FDFB-420E-9C7E-AD79BC94512D}" srcOrd="6" destOrd="0" presId="urn:microsoft.com/office/officeart/2008/layout/LinedList"/>
    <dgm:cxn modelId="{E82A5C81-7E84-409C-929A-C1E60038311F}" type="presParOf" srcId="{FE7BE74D-3235-4042-A4DF-3E35C38DB40C}" destId="{E44F4AB7-02C6-43A4-8DD6-2180AFC752DC}" srcOrd="7" destOrd="0" presId="urn:microsoft.com/office/officeart/2008/layout/LinedList"/>
    <dgm:cxn modelId="{94221D9C-0593-4BD2-9B33-A2B39F0901AB}" type="presParOf" srcId="{E44F4AB7-02C6-43A4-8DD6-2180AFC752DC}" destId="{A4D4A97D-B731-464F-847B-1B3919A76A33}" srcOrd="0" destOrd="0" presId="urn:microsoft.com/office/officeart/2008/layout/LinedList"/>
    <dgm:cxn modelId="{610E22B0-BE4A-40D1-9F21-92DACE25B069}" type="presParOf" srcId="{E44F4AB7-02C6-43A4-8DD6-2180AFC752DC}" destId="{51C06F57-5705-4E3C-AEC5-155B5CBF2EAB}" srcOrd="1" destOrd="0" presId="urn:microsoft.com/office/officeart/2008/layout/LinedList"/>
    <dgm:cxn modelId="{7D83B12C-EDF1-476D-AE99-B3FEEEB1F787}" type="presParOf" srcId="{FE7BE74D-3235-4042-A4DF-3E35C38DB40C}" destId="{8C56580D-339C-4AA2-8C97-3E24C490340B}" srcOrd="8" destOrd="0" presId="urn:microsoft.com/office/officeart/2008/layout/LinedList"/>
    <dgm:cxn modelId="{A138484D-D7C6-4718-B152-8E1EC7AAD103}" type="presParOf" srcId="{FE7BE74D-3235-4042-A4DF-3E35C38DB40C}" destId="{2B4BB3F6-5892-4C65-A0C8-7746BFA78350}" srcOrd="9" destOrd="0" presId="urn:microsoft.com/office/officeart/2008/layout/LinedList"/>
    <dgm:cxn modelId="{296879AB-F9EA-43C1-9C73-C5670011A5EE}" type="presParOf" srcId="{2B4BB3F6-5892-4C65-A0C8-7746BFA78350}" destId="{EE86DE9A-439D-4BC2-9773-2C5736AE952B}" srcOrd="0" destOrd="0" presId="urn:microsoft.com/office/officeart/2008/layout/LinedList"/>
    <dgm:cxn modelId="{7B1D6FD3-0C9A-4860-A921-EEE3C530646B}" type="presParOf" srcId="{2B4BB3F6-5892-4C65-A0C8-7746BFA78350}" destId="{E15C206B-9165-40FD-89FC-7DC3FF3CAA93}" srcOrd="1" destOrd="0" presId="urn:microsoft.com/office/officeart/2008/layout/LinedList"/>
    <dgm:cxn modelId="{DD75417A-4980-41EC-BBA8-F4F7539EBD70}" type="presParOf" srcId="{FE7BE74D-3235-4042-A4DF-3E35C38DB40C}" destId="{4561BE46-AA6A-4842-BBD4-D60F422A6FA1}" srcOrd="10" destOrd="0" presId="urn:microsoft.com/office/officeart/2008/layout/LinedList"/>
    <dgm:cxn modelId="{9A0A206B-0D77-4B2F-A4B3-3CAA1855A7CD}" type="presParOf" srcId="{FE7BE74D-3235-4042-A4DF-3E35C38DB40C}" destId="{21AA59D4-211D-47B2-9BA6-48DBFAD9732A}" srcOrd="11" destOrd="0" presId="urn:microsoft.com/office/officeart/2008/layout/LinedList"/>
    <dgm:cxn modelId="{3C9E6162-914F-4B0F-9740-623429416E33}" type="presParOf" srcId="{21AA59D4-211D-47B2-9BA6-48DBFAD9732A}" destId="{CE24600B-5843-475D-95D4-867FF14E9F65}" srcOrd="0" destOrd="0" presId="urn:microsoft.com/office/officeart/2008/layout/LinedList"/>
    <dgm:cxn modelId="{E806A701-C2B5-487B-B3F1-6605033660E6}" type="presParOf" srcId="{21AA59D4-211D-47B2-9BA6-48DBFAD9732A}" destId="{3D338988-0C4E-4BF8-B626-DF51EC6EF200}" srcOrd="1" destOrd="0" presId="urn:microsoft.com/office/officeart/2008/layout/LinedList"/>
    <dgm:cxn modelId="{E3A5A217-4035-4F0B-92B3-8BD898BB2979}" type="presParOf" srcId="{FE7BE74D-3235-4042-A4DF-3E35C38DB40C}" destId="{1F88D3CE-6FA9-4466-92D1-E1E789BFA4C6}" srcOrd="12" destOrd="0" presId="urn:microsoft.com/office/officeart/2008/layout/LinedList"/>
    <dgm:cxn modelId="{3054AE5D-710B-45E3-A51B-91F31E68D3DA}" type="presParOf" srcId="{FE7BE74D-3235-4042-A4DF-3E35C38DB40C}" destId="{E0EC9B97-F35A-4111-AC82-036A6F38EF12}" srcOrd="13" destOrd="0" presId="urn:microsoft.com/office/officeart/2008/layout/LinedList"/>
    <dgm:cxn modelId="{10DC2329-108D-4263-AE95-DD7408E63283}" type="presParOf" srcId="{E0EC9B97-F35A-4111-AC82-036A6F38EF12}" destId="{FC8D7D42-E6DE-4437-9459-04B5D64B4E76}" srcOrd="0" destOrd="0" presId="urn:microsoft.com/office/officeart/2008/layout/LinedList"/>
    <dgm:cxn modelId="{27169393-7884-48D6-BFAD-F4995D6F96A1}" type="presParOf" srcId="{E0EC9B97-F35A-4111-AC82-036A6F38EF12}" destId="{D96BC643-AAF1-495C-8A55-DE082985513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8FBBB19-DA46-43EB-9293-3B590E9FDD9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EB84491-8B02-45E7-8EA9-391EA451EDE4}">
      <dgm:prSet/>
      <dgm:spPr/>
      <dgm:t>
        <a:bodyPr/>
        <a:lstStyle/>
        <a:p>
          <a:r>
            <a:rPr lang="fi-FI" dirty="0"/>
            <a:t>Tunnista myös näköislajit</a:t>
          </a:r>
          <a:endParaRPr lang="en-US" dirty="0"/>
        </a:p>
      </dgm:t>
    </dgm:pt>
    <dgm:pt modelId="{43898317-B41B-41F9-9D2F-D55912BA1FA9}" type="parTrans" cxnId="{AEC9E8A5-28EB-47F2-BF30-3EFF47DC42D0}">
      <dgm:prSet/>
      <dgm:spPr/>
      <dgm:t>
        <a:bodyPr/>
        <a:lstStyle/>
        <a:p>
          <a:endParaRPr lang="en-US"/>
        </a:p>
      </dgm:t>
    </dgm:pt>
    <dgm:pt modelId="{452F269D-864F-4F98-AC6B-C73ACCDCAF73}" type="sibTrans" cxnId="{AEC9E8A5-28EB-47F2-BF30-3EFF47DC42D0}">
      <dgm:prSet/>
      <dgm:spPr/>
      <dgm:t>
        <a:bodyPr/>
        <a:lstStyle/>
        <a:p>
          <a:endParaRPr lang="en-US"/>
        </a:p>
      </dgm:t>
    </dgm:pt>
    <dgm:pt modelId="{0B245458-67F9-48A8-A911-671A7D010E1D}">
      <dgm:prSet/>
      <dgm:spPr/>
      <dgm:t>
        <a:bodyPr/>
        <a:lstStyle/>
        <a:p>
          <a:r>
            <a:rPr lang="fi-FI" dirty="0"/>
            <a:t>ja myrkkykasvit</a:t>
          </a:r>
          <a:endParaRPr lang="en-US" dirty="0"/>
        </a:p>
      </dgm:t>
    </dgm:pt>
    <dgm:pt modelId="{5426B89D-AF1E-4389-8667-1106A74C26E9}" type="parTrans" cxnId="{EA43C076-F458-4931-9C5F-003890DA860C}">
      <dgm:prSet/>
      <dgm:spPr/>
      <dgm:t>
        <a:bodyPr/>
        <a:lstStyle/>
        <a:p>
          <a:endParaRPr lang="en-US"/>
        </a:p>
      </dgm:t>
    </dgm:pt>
    <dgm:pt modelId="{4A38F478-87C2-4CD3-8D4D-EFA2B9A87054}" type="sibTrans" cxnId="{EA43C076-F458-4931-9C5F-003890DA860C}">
      <dgm:prSet/>
      <dgm:spPr/>
      <dgm:t>
        <a:bodyPr/>
        <a:lstStyle/>
        <a:p>
          <a:endParaRPr lang="en-US"/>
        </a:p>
      </dgm:t>
    </dgm:pt>
    <dgm:pt modelId="{3F9C8D01-ED7A-4FFB-890D-2956FC060C1A}" type="pres">
      <dgm:prSet presAssocID="{98FBBB19-DA46-43EB-9293-3B590E9FDD9C}" presName="linear" presStyleCnt="0">
        <dgm:presLayoutVars>
          <dgm:animLvl val="lvl"/>
          <dgm:resizeHandles val="exact"/>
        </dgm:presLayoutVars>
      </dgm:prSet>
      <dgm:spPr/>
    </dgm:pt>
    <dgm:pt modelId="{655E1D58-7A90-4CB3-8647-3058F7780FBD}" type="pres">
      <dgm:prSet presAssocID="{AEB84491-8B02-45E7-8EA9-391EA451ED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505CB28-5ED2-400D-A91D-3E4F3477EB77}" type="pres">
      <dgm:prSet presAssocID="{452F269D-864F-4F98-AC6B-C73ACCDCAF73}" presName="spacer" presStyleCnt="0"/>
      <dgm:spPr/>
    </dgm:pt>
    <dgm:pt modelId="{BDC9A3FF-663E-4942-ADEC-A97A68291B06}" type="pres">
      <dgm:prSet presAssocID="{0B245458-67F9-48A8-A911-671A7D010E1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72EE107-CD41-4DA6-BF36-EBDF52EC178B}" type="presOf" srcId="{0B245458-67F9-48A8-A911-671A7D010E1D}" destId="{BDC9A3FF-663E-4942-ADEC-A97A68291B06}" srcOrd="0" destOrd="0" presId="urn:microsoft.com/office/officeart/2005/8/layout/vList2"/>
    <dgm:cxn modelId="{70B85F1B-B11E-40CD-95E8-3D651AFA4DEC}" type="presOf" srcId="{98FBBB19-DA46-43EB-9293-3B590E9FDD9C}" destId="{3F9C8D01-ED7A-4FFB-890D-2956FC060C1A}" srcOrd="0" destOrd="0" presId="urn:microsoft.com/office/officeart/2005/8/layout/vList2"/>
    <dgm:cxn modelId="{EA43C076-F458-4931-9C5F-003890DA860C}" srcId="{98FBBB19-DA46-43EB-9293-3B590E9FDD9C}" destId="{0B245458-67F9-48A8-A911-671A7D010E1D}" srcOrd="1" destOrd="0" parTransId="{5426B89D-AF1E-4389-8667-1106A74C26E9}" sibTransId="{4A38F478-87C2-4CD3-8D4D-EFA2B9A87054}"/>
    <dgm:cxn modelId="{AEC9E8A5-28EB-47F2-BF30-3EFF47DC42D0}" srcId="{98FBBB19-DA46-43EB-9293-3B590E9FDD9C}" destId="{AEB84491-8B02-45E7-8EA9-391EA451EDE4}" srcOrd="0" destOrd="0" parTransId="{43898317-B41B-41F9-9D2F-D55912BA1FA9}" sibTransId="{452F269D-864F-4F98-AC6B-C73ACCDCAF73}"/>
    <dgm:cxn modelId="{23F1C5F9-4421-4C57-B978-EDB9A16491C7}" type="presOf" srcId="{AEB84491-8B02-45E7-8EA9-391EA451EDE4}" destId="{655E1D58-7A90-4CB3-8647-3058F7780FBD}" srcOrd="0" destOrd="0" presId="urn:microsoft.com/office/officeart/2005/8/layout/vList2"/>
    <dgm:cxn modelId="{4C321423-A3B6-42AC-A1FE-57A4377461D4}" type="presParOf" srcId="{3F9C8D01-ED7A-4FFB-890D-2956FC060C1A}" destId="{655E1D58-7A90-4CB3-8647-3058F7780FBD}" srcOrd="0" destOrd="0" presId="urn:microsoft.com/office/officeart/2005/8/layout/vList2"/>
    <dgm:cxn modelId="{5B11EDF7-4035-4FA7-B74E-253DA2E5A37F}" type="presParOf" srcId="{3F9C8D01-ED7A-4FFB-890D-2956FC060C1A}" destId="{D505CB28-5ED2-400D-A91D-3E4F3477EB77}" srcOrd="1" destOrd="0" presId="urn:microsoft.com/office/officeart/2005/8/layout/vList2"/>
    <dgm:cxn modelId="{A3C87861-3B32-40B6-A8B9-476330F3971D}" type="presParOf" srcId="{3F9C8D01-ED7A-4FFB-890D-2956FC060C1A}" destId="{BDC9A3FF-663E-4942-ADEC-A97A68291B0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7ADFD75-2C55-4870-BE23-A3CD29099271}" type="doc">
      <dgm:prSet loTypeId="urn:microsoft.com/office/officeart/2008/layout/LinedList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C1B1C2E-D4FE-47B7-95BB-AFA384D65F16}">
      <dgm:prSet custT="1"/>
      <dgm:spPr/>
      <dgm:t>
        <a:bodyPr/>
        <a:lstStyle/>
        <a:p>
          <a:r>
            <a:rPr lang="fi-FI" sz="2000" dirty="0"/>
            <a:t>Myrkkykeiso saattaa olla kaikkein vaarallisin myrkkykasvimme</a:t>
          </a:r>
          <a:endParaRPr lang="en-US" sz="2000" dirty="0"/>
        </a:p>
      </dgm:t>
    </dgm:pt>
    <dgm:pt modelId="{730DEA69-6D00-4FB1-930B-D4580ACF4E31}" type="parTrans" cxnId="{8EE837A4-89EC-43F4-AA78-78B33BCC7C03}">
      <dgm:prSet/>
      <dgm:spPr/>
      <dgm:t>
        <a:bodyPr/>
        <a:lstStyle/>
        <a:p>
          <a:endParaRPr lang="en-US"/>
        </a:p>
      </dgm:t>
    </dgm:pt>
    <dgm:pt modelId="{8F004064-45CB-44AA-991B-C77DF1201496}" type="sibTrans" cxnId="{8EE837A4-89EC-43F4-AA78-78B33BCC7C03}">
      <dgm:prSet/>
      <dgm:spPr/>
      <dgm:t>
        <a:bodyPr/>
        <a:lstStyle/>
        <a:p>
          <a:endParaRPr lang="en-US"/>
        </a:p>
      </dgm:t>
    </dgm:pt>
    <dgm:pt modelId="{0080E750-AC16-4D11-A033-B006146B236A}">
      <dgm:prSet custT="1"/>
      <dgm:spPr/>
      <dgm:t>
        <a:bodyPr/>
        <a:lstStyle/>
        <a:p>
          <a:r>
            <a:rPr lang="fi-FI" sz="2000" dirty="0"/>
            <a:t>Myrkkykeison sisältävät kikunotoksiinia, joka on tappavan myrkyllinen ja hajonneet kasvinosat voivat saastuttaa jopa pieniä vesialueita, joista juotu vesi voi aiheuttaa myrkytystilan</a:t>
          </a:r>
          <a:endParaRPr lang="en-US" sz="2000" dirty="0"/>
        </a:p>
      </dgm:t>
    </dgm:pt>
    <dgm:pt modelId="{670532BD-11CD-4E76-9281-2E538FECA797}" type="parTrans" cxnId="{24BA611B-2A27-4BCC-ABBC-5D4DEB8B70D4}">
      <dgm:prSet/>
      <dgm:spPr/>
      <dgm:t>
        <a:bodyPr/>
        <a:lstStyle/>
        <a:p>
          <a:endParaRPr lang="en-US"/>
        </a:p>
      </dgm:t>
    </dgm:pt>
    <dgm:pt modelId="{0F850398-724B-49CF-A65D-C0CF5BC454F4}" type="sibTrans" cxnId="{24BA611B-2A27-4BCC-ABBC-5D4DEB8B70D4}">
      <dgm:prSet/>
      <dgm:spPr/>
      <dgm:t>
        <a:bodyPr/>
        <a:lstStyle/>
        <a:p>
          <a:endParaRPr lang="en-US"/>
        </a:p>
      </dgm:t>
    </dgm:pt>
    <dgm:pt modelId="{1AE96CB7-64A9-4E1E-91C5-2B084D015526}">
      <dgm:prSet custT="1"/>
      <dgm:spPr/>
      <dgm:t>
        <a:bodyPr/>
        <a:lstStyle/>
        <a:p>
          <a:r>
            <a:rPr lang="fi-FI" sz="2000" dirty="0"/>
            <a:t>50-150 korkea ruoho, kasvaa vesistöjen ojissa, lammikoissa, järvien ja lampien reunoilla</a:t>
          </a:r>
          <a:endParaRPr lang="en-US" sz="2000" dirty="0"/>
        </a:p>
      </dgm:t>
    </dgm:pt>
    <dgm:pt modelId="{18713B2F-D2B9-46D4-B666-130BDC610F9E}" type="parTrans" cxnId="{C7821A2E-7038-4499-9C96-BC0763AB837C}">
      <dgm:prSet/>
      <dgm:spPr/>
      <dgm:t>
        <a:bodyPr/>
        <a:lstStyle/>
        <a:p>
          <a:endParaRPr lang="en-US"/>
        </a:p>
      </dgm:t>
    </dgm:pt>
    <dgm:pt modelId="{437C24EC-6631-43D3-B890-5648714EE6DB}" type="sibTrans" cxnId="{C7821A2E-7038-4499-9C96-BC0763AB837C}">
      <dgm:prSet/>
      <dgm:spPr/>
      <dgm:t>
        <a:bodyPr/>
        <a:lstStyle/>
        <a:p>
          <a:endParaRPr lang="en-US"/>
        </a:p>
      </dgm:t>
    </dgm:pt>
    <dgm:pt modelId="{9CF72E14-9834-439C-A584-6EFC904B4C7B}">
      <dgm:prSet custT="1"/>
      <dgm:spPr/>
      <dgm:t>
        <a:bodyPr/>
        <a:lstStyle/>
        <a:p>
          <a:r>
            <a:rPr lang="fi-FI" sz="2000" dirty="0"/>
            <a:t>Likaisen valkoinen pahanhajuinen kukinto ja sahalaitaiset kapeat lehdet ja juuressa puikulaperunan muotoinen todella myrkyllinen ontto pötkö</a:t>
          </a:r>
          <a:endParaRPr lang="en-US" sz="2000" dirty="0"/>
        </a:p>
      </dgm:t>
    </dgm:pt>
    <dgm:pt modelId="{00D3D249-C857-4D5E-A74D-FE5E8FF698F8}" type="parTrans" cxnId="{0367DDC1-E825-4A98-8E4F-D116104703B9}">
      <dgm:prSet/>
      <dgm:spPr/>
      <dgm:t>
        <a:bodyPr/>
        <a:lstStyle/>
        <a:p>
          <a:endParaRPr lang="en-US"/>
        </a:p>
      </dgm:t>
    </dgm:pt>
    <dgm:pt modelId="{7FAED882-49BA-49A4-A0B1-3966C4DA4F22}" type="sibTrans" cxnId="{0367DDC1-E825-4A98-8E4F-D116104703B9}">
      <dgm:prSet/>
      <dgm:spPr/>
      <dgm:t>
        <a:bodyPr/>
        <a:lstStyle/>
        <a:p>
          <a:endParaRPr lang="en-US"/>
        </a:p>
      </dgm:t>
    </dgm:pt>
    <dgm:pt modelId="{E1BC5DBB-5074-4986-868E-7E5A6E94CB45}" type="pres">
      <dgm:prSet presAssocID="{17ADFD75-2C55-4870-BE23-A3CD29099271}" presName="vert0" presStyleCnt="0">
        <dgm:presLayoutVars>
          <dgm:dir/>
          <dgm:animOne val="branch"/>
          <dgm:animLvl val="lvl"/>
        </dgm:presLayoutVars>
      </dgm:prSet>
      <dgm:spPr/>
    </dgm:pt>
    <dgm:pt modelId="{38E5F115-D88F-4C98-B19E-30A6530C1DC2}" type="pres">
      <dgm:prSet presAssocID="{EC1B1C2E-D4FE-47B7-95BB-AFA384D65F16}" presName="thickLine" presStyleLbl="alignNode1" presStyleIdx="0" presStyleCnt="4"/>
      <dgm:spPr/>
    </dgm:pt>
    <dgm:pt modelId="{CF13062F-8286-4EBA-8E43-8C0E3742B96F}" type="pres">
      <dgm:prSet presAssocID="{EC1B1C2E-D4FE-47B7-95BB-AFA384D65F16}" presName="horz1" presStyleCnt="0"/>
      <dgm:spPr/>
    </dgm:pt>
    <dgm:pt modelId="{C16D87E2-D564-40C3-9E6B-8A39B2C0E3D4}" type="pres">
      <dgm:prSet presAssocID="{EC1B1C2E-D4FE-47B7-95BB-AFA384D65F16}" presName="tx1" presStyleLbl="revTx" presStyleIdx="0" presStyleCnt="4"/>
      <dgm:spPr/>
    </dgm:pt>
    <dgm:pt modelId="{EB1D3A9D-092D-4FA0-AF51-D189744768B3}" type="pres">
      <dgm:prSet presAssocID="{EC1B1C2E-D4FE-47B7-95BB-AFA384D65F16}" presName="vert1" presStyleCnt="0"/>
      <dgm:spPr/>
    </dgm:pt>
    <dgm:pt modelId="{3D82C32B-15B7-4DA4-BC86-A631831C8429}" type="pres">
      <dgm:prSet presAssocID="{0080E750-AC16-4D11-A033-B006146B236A}" presName="thickLine" presStyleLbl="alignNode1" presStyleIdx="1" presStyleCnt="4"/>
      <dgm:spPr/>
    </dgm:pt>
    <dgm:pt modelId="{CC936387-71F4-4BEC-9464-F3CF9B06A9A3}" type="pres">
      <dgm:prSet presAssocID="{0080E750-AC16-4D11-A033-B006146B236A}" presName="horz1" presStyleCnt="0"/>
      <dgm:spPr/>
    </dgm:pt>
    <dgm:pt modelId="{A6E932F0-9079-407A-95A3-5ED6870FD241}" type="pres">
      <dgm:prSet presAssocID="{0080E750-AC16-4D11-A033-B006146B236A}" presName="tx1" presStyleLbl="revTx" presStyleIdx="1" presStyleCnt="4"/>
      <dgm:spPr/>
    </dgm:pt>
    <dgm:pt modelId="{5F791B92-BFB9-4CB0-936F-CD684386DEE9}" type="pres">
      <dgm:prSet presAssocID="{0080E750-AC16-4D11-A033-B006146B236A}" presName="vert1" presStyleCnt="0"/>
      <dgm:spPr/>
    </dgm:pt>
    <dgm:pt modelId="{8029E174-602D-4736-9173-7611CA0CC8DA}" type="pres">
      <dgm:prSet presAssocID="{1AE96CB7-64A9-4E1E-91C5-2B084D015526}" presName="thickLine" presStyleLbl="alignNode1" presStyleIdx="2" presStyleCnt="4"/>
      <dgm:spPr/>
    </dgm:pt>
    <dgm:pt modelId="{06B383FE-16AA-48A7-807C-A8E638A8ACF3}" type="pres">
      <dgm:prSet presAssocID="{1AE96CB7-64A9-4E1E-91C5-2B084D015526}" presName="horz1" presStyleCnt="0"/>
      <dgm:spPr/>
    </dgm:pt>
    <dgm:pt modelId="{9FA8261E-0ED3-4A98-83A4-AED091154E13}" type="pres">
      <dgm:prSet presAssocID="{1AE96CB7-64A9-4E1E-91C5-2B084D015526}" presName="tx1" presStyleLbl="revTx" presStyleIdx="2" presStyleCnt="4"/>
      <dgm:spPr/>
    </dgm:pt>
    <dgm:pt modelId="{E5D82A90-4D44-44C6-9AB4-1109A7B9E414}" type="pres">
      <dgm:prSet presAssocID="{1AE96CB7-64A9-4E1E-91C5-2B084D015526}" presName="vert1" presStyleCnt="0"/>
      <dgm:spPr/>
    </dgm:pt>
    <dgm:pt modelId="{E66F77ED-A086-4893-A96E-8DD153002ECE}" type="pres">
      <dgm:prSet presAssocID="{9CF72E14-9834-439C-A584-6EFC904B4C7B}" presName="thickLine" presStyleLbl="alignNode1" presStyleIdx="3" presStyleCnt="4"/>
      <dgm:spPr/>
    </dgm:pt>
    <dgm:pt modelId="{C507B795-D247-414E-A27B-C7BD4420C9B9}" type="pres">
      <dgm:prSet presAssocID="{9CF72E14-9834-439C-A584-6EFC904B4C7B}" presName="horz1" presStyleCnt="0"/>
      <dgm:spPr/>
    </dgm:pt>
    <dgm:pt modelId="{FAD2D7B3-0818-4D85-8C44-FB78B2AA5443}" type="pres">
      <dgm:prSet presAssocID="{9CF72E14-9834-439C-A584-6EFC904B4C7B}" presName="tx1" presStyleLbl="revTx" presStyleIdx="3" presStyleCnt="4"/>
      <dgm:spPr/>
    </dgm:pt>
    <dgm:pt modelId="{16A69E3F-F12A-4210-AB4E-321A172CCF43}" type="pres">
      <dgm:prSet presAssocID="{9CF72E14-9834-439C-A584-6EFC904B4C7B}" presName="vert1" presStyleCnt="0"/>
      <dgm:spPr/>
    </dgm:pt>
  </dgm:ptLst>
  <dgm:cxnLst>
    <dgm:cxn modelId="{430EC00A-05FC-44C0-B8AE-4145AA6CA1AD}" type="presOf" srcId="{EC1B1C2E-D4FE-47B7-95BB-AFA384D65F16}" destId="{C16D87E2-D564-40C3-9E6B-8A39B2C0E3D4}" srcOrd="0" destOrd="0" presId="urn:microsoft.com/office/officeart/2008/layout/LinedList"/>
    <dgm:cxn modelId="{A8489D0F-480F-458E-8BCA-1C5FFD6BD52F}" type="presOf" srcId="{1AE96CB7-64A9-4E1E-91C5-2B084D015526}" destId="{9FA8261E-0ED3-4A98-83A4-AED091154E13}" srcOrd="0" destOrd="0" presId="urn:microsoft.com/office/officeart/2008/layout/LinedList"/>
    <dgm:cxn modelId="{24BA611B-2A27-4BCC-ABBC-5D4DEB8B70D4}" srcId="{17ADFD75-2C55-4870-BE23-A3CD29099271}" destId="{0080E750-AC16-4D11-A033-B006146B236A}" srcOrd="1" destOrd="0" parTransId="{670532BD-11CD-4E76-9281-2E538FECA797}" sibTransId="{0F850398-724B-49CF-A65D-C0CF5BC454F4}"/>
    <dgm:cxn modelId="{C7821A2E-7038-4499-9C96-BC0763AB837C}" srcId="{17ADFD75-2C55-4870-BE23-A3CD29099271}" destId="{1AE96CB7-64A9-4E1E-91C5-2B084D015526}" srcOrd="2" destOrd="0" parTransId="{18713B2F-D2B9-46D4-B666-130BDC610F9E}" sibTransId="{437C24EC-6631-43D3-B890-5648714EE6DB}"/>
    <dgm:cxn modelId="{4C880533-FABA-4915-A489-3CDA217BBB18}" type="presOf" srcId="{17ADFD75-2C55-4870-BE23-A3CD29099271}" destId="{E1BC5DBB-5074-4986-868E-7E5A6E94CB45}" srcOrd="0" destOrd="0" presId="urn:microsoft.com/office/officeart/2008/layout/LinedList"/>
    <dgm:cxn modelId="{7EFFD646-17B1-4C15-9231-1A01EF36723E}" type="presOf" srcId="{9CF72E14-9834-439C-A584-6EFC904B4C7B}" destId="{FAD2D7B3-0818-4D85-8C44-FB78B2AA5443}" srcOrd="0" destOrd="0" presId="urn:microsoft.com/office/officeart/2008/layout/LinedList"/>
    <dgm:cxn modelId="{8EE837A4-89EC-43F4-AA78-78B33BCC7C03}" srcId="{17ADFD75-2C55-4870-BE23-A3CD29099271}" destId="{EC1B1C2E-D4FE-47B7-95BB-AFA384D65F16}" srcOrd="0" destOrd="0" parTransId="{730DEA69-6D00-4FB1-930B-D4580ACF4E31}" sibTransId="{8F004064-45CB-44AA-991B-C77DF1201496}"/>
    <dgm:cxn modelId="{0367DDC1-E825-4A98-8E4F-D116104703B9}" srcId="{17ADFD75-2C55-4870-BE23-A3CD29099271}" destId="{9CF72E14-9834-439C-A584-6EFC904B4C7B}" srcOrd="3" destOrd="0" parTransId="{00D3D249-C857-4D5E-A74D-FE5E8FF698F8}" sibTransId="{7FAED882-49BA-49A4-A0B1-3966C4DA4F22}"/>
    <dgm:cxn modelId="{0DB4EBDB-AA7B-4E34-96D6-E69AA38F90EF}" type="presOf" srcId="{0080E750-AC16-4D11-A033-B006146B236A}" destId="{A6E932F0-9079-407A-95A3-5ED6870FD241}" srcOrd="0" destOrd="0" presId="urn:microsoft.com/office/officeart/2008/layout/LinedList"/>
    <dgm:cxn modelId="{E5A7C177-EAED-4CF2-B4F4-3B645E0F69B8}" type="presParOf" srcId="{E1BC5DBB-5074-4986-868E-7E5A6E94CB45}" destId="{38E5F115-D88F-4C98-B19E-30A6530C1DC2}" srcOrd="0" destOrd="0" presId="urn:microsoft.com/office/officeart/2008/layout/LinedList"/>
    <dgm:cxn modelId="{9ECD883F-4785-4917-8ACA-FA8E06ABB92D}" type="presParOf" srcId="{E1BC5DBB-5074-4986-868E-7E5A6E94CB45}" destId="{CF13062F-8286-4EBA-8E43-8C0E3742B96F}" srcOrd="1" destOrd="0" presId="urn:microsoft.com/office/officeart/2008/layout/LinedList"/>
    <dgm:cxn modelId="{7E24E104-6616-4676-8B28-BB34DFD69D75}" type="presParOf" srcId="{CF13062F-8286-4EBA-8E43-8C0E3742B96F}" destId="{C16D87E2-D564-40C3-9E6B-8A39B2C0E3D4}" srcOrd="0" destOrd="0" presId="urn:microsoft.com/office/officeart/2008/layout/LinedList"/>
    <dgm:cxn modelId="{7D6FDBE9-2D53-4F3E-9622-987B692D1FC4}" type="presParOf" srcId="{CF13062F-8286-4EBA-8E43-8C0E3742B96F}" destId="{EB1D3A9D-092D-4FA0-AF51-D189744768B3}" srcOrd="1" destOrd="0" presId="urn:microsoft.com/office/officeart/2008/layout/LinedList"/>
    <dgm:cxn modelId="{78DBB4AE-F746-42CB-BDFC-18EA68B0225E}" type="presParOf" srcId="{E1BC5DBB-5074-4986-868E-7E5A6E94CB45}" destId="{3D82C32B-15B7-4DA4-BC86-A631831C8429}" srcOrd="2" destOrd="0" presId="urn:microsoft.com/office/officeart/2008/layout/LinedList"/>
    <dgm:cxn modelId="{3C85F09B-5043-4A0F-9B2E-D55B7254D35D}" type="presParOf" srcId="{E1BC5DBB-5074-4986-868E-7E5A6E94CB45}" destId="{CC936387-71F4-4BEC-9464-F3CF9B06A9A3}" srcOrd="3" destOrd="0" presId="urn:microsoft.com/office/officeart/2008/layout/LinedList"/>
    <dgm:cxn modelId="{C05A03BF-C958-4860-AB46-3C7ABDDCC798}" type="presParOf" srcId="{CC936387-71F4-4BEC-9464-F3CF9B06A9A3}" destId="{A6E932F0-9079-407A-95A3-5ED6870FD241}" srcOrd="0" destOrd="0" presId="urn:microsoft.com/office/officeart/2008/layout/LinedList"/>
    <dgm:cxn modelId="{185C8F0A-1248-400A-9188-E3D815651D4E}" type="presParOf" srcId="{CC936387-71F4-4BEC-9464-F3CF9B06A9A3}" destId="{5F791B92-BFB9-4CB0-936F-CD684386DEE9}" srcOrd="1" destOrd="0" presId="urn:microsoft.com/office/officeart/2008/layout/LinedList"/>
    <dgm:cxn modelId="{1771EA8A-2137-404D-9B5C-02AD146DA4B1}" type="presParOf" srcId="{E1BC5DBB-5074-4986-868E-7E5A6E94CB45}" destId="{8029E174-602D-4736-9173-7611CA0CC8DA}" srcOrd="4" destOrd="0" presId="urn:microsoft.com/office/officeart/2008/layout/LinedList"/>
    <dgm:cxn modelId="{59B8828A-DF66-4356-B074-0890AA3FF794}" type="presParOf" srcId="{E1BC5DBB-5074-4986-868E-7E5A6E94CB45}" destId="{06B383FE-16AA-48A7-807C-A8E638A8ACF3}" srcOrd="5" destOrd="0" presId="urn:microsoft.com/office/officeart/2008/layout/LinedList"/>
    <dgm:cxn modelId="{D9809034-7F14-48EF-9FB3-C7C5BC6842FA}" type="presParOf" srcId="{06B383FE-16AA-48A7-807C-A8E638A8ACF3}" destId="{9FA8261E-0ED3-4A98-83A4-AED091154E13}" srcOrd="0" destOrd="0" presId="urn:microsoft.com/office/officeart/2008/layout/LinedList"/>
    <dgm:cxn modelId="{62F43179-E816-47D2-BDAD-B42EF68595FE}" type="presParOf" srcId="{06B383FE-16AA-48A7-807C-A8E638A8ACF3}" destId="{E5D82A90-4D44-44C6-9AB4-1109A7B9E414}" srcOrd="1" destOrd="0" presId="urn:microsoft.com/office/officeart/2008/layout/LinedList"/>
    <dgm:cxn modelId="{5B8600D5-E1AE-49BE-9E1B-F24BA19BCEA3}" type="presParOf" srcId="{E1BC5DBB-5074-4986-868E-7E5A6E94CB45}" destId="{E66F77ED-A086-4893-A96E-8DD153002ECE}" srcOrd="6" destOrd="0" presId="urn:microsoft.com/office/officeart/2008/layout/LinedList"/>
    <dgm:cxn modelId="{33B77897-F0C4-458F-9144-FF6AB2220912}" type="presParOf" srcId="{E1BC5DBB-5074-4986-868E-7E5A6E94CB45}" destId="{C507B795-D247-414E-A27B-C7BD4420C9B9}" srcOrd="7" destOrd="0" presId="urn:microsoft.com/office/officeart/2008/layout/LinedList"/>
    <dgm:cxn modelId="{7D28FF2B-C360-4C05-829D-5AC71FFE918C}" type="presParOf" srcId="{C507B795-D247-414E-A27B-C7BD4420C9B9}" destId="{FAD2D7B3-0818-4D85-8C44-FB78B2AA5443}" srcOrd="0" destOrd="0" presId="urn:microsoft.com/office/officeart/2008/layout/LinedList"/>
    <dgm:cxn modelId="{07E2796F-0625-47A2-AED9-E5CDF5BD8645}" type="presParOf" srcId="{C507B795-D247-414E-A27B-C7BD4420C9B9}" destId="{16A69E3F-F12A-4210-AB4E-321A172CCF4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772570C-0268-4936-906D-C651C27D03CB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A32CBAC0-3A9B-4587-9515-74334FDB4DCC}">
      <dgm:prSet/>
      <dgm:spPr/>
      <dgm:t>
        <a:bodyPr/>
        <a:lstStyle/>
        <a:p>
          <a:r>
            <a:rPr lang="fi-FI" dirty="0"/>
            <a:t>Suomessa on noin 100 myrkyllistä luonnonvaraista kasvia, josta 20 on erittäin myrkyllisiä</a:t>
          </a:r>
          <a:endParaRPr lang="en-US" dirty="0"/>
        </a:p>
      </dgm:t>
    </dgm:pt>
    <dgm:pt modelId="{6AB343A8-96DC-456A-9A5E-4F9638F9B645}" type="parTrans" cxnId="{6404F30F-FB32-4DBC-AFC9-098A2D79D9DE}">
      <dgm:prSet/>
      <dgm:spPr/>
      <dgm:t>
        <a:bodyPr/>
        <a:lstStyle/>
        <a:p>
          <a:endParaRPr lang="en-US"/>
        </a:p>
      </dgm:t>
    </dgm:pt>
    <dgm:pt modelId="{E421516A-74FE-4581-8931-24E3EB129B0C}" type="sibTrans" cxnId="{6404F30F-FB32-4DBC-AFC9-098A2D79D9DE}">
      <dgm:prSet/>
      <dgm:spPr/>
      <dgm:t>
        <a:bodyPr/>
        <a:lstStyle/>
        <a:p>
          <a:endParaRPr lang="en-US"/>
        </a:p>
      </dgm:t>
    </dgm:pt>
    <dgm:pt modelId="{E16DE7CF-A21A-48C1-9B25-3CA77C7CF760}">
      <dgm:prSet/>
      <dgm:spPr/>
      <dgm:t>
        <a:bodyPr/>
        <a:lstStyle/>
        <a:p>
          <a:r>
            <a:rPr lang="fi-FI" dirty="0"/>
            <a:t>Valitettavasti kaikkien kasvien myrkyllisyyttä ei tunneta varmuudella</a:t>
          </a:r>
          <a:endParaRPr lang="en-US" dirty="0"/>
        </a:p>
      </dgm:t>
    </dgm:pt>
    <dgm:pt modelId="{D17AFF86-A1E3-4AE3-B2BF-60E930236B92}" type="parTrans" cxnId="{CC6FA114-8558-44C0-ABF7-626E26149308}">
      <dgm:prSet/>
      <dgm:spPr/>
      <dgm:t>
        <a:bodyPr/>
        <a:lstStyle/>
        <a:p>
          <a:endParaRPr lang="en-US"/>
        </a:p>
      </dgm:t>
    </dgm:pt>
    <dgm:pt modelId="{B0AED375-B30D-4781-916B-0F1B947D8E02}" type="sibTrans" cxnId="{CC6FA114-8558-44C0-ABF7-626E26149308}">
      <dgm:prSet/>
      <dgm:spPr/>
      <dgm:t>
        <a:bodyPr/>
        <a:lstStyle/>
        <a:p>
          <a:endParaRPr lang="en-US"/>
        </a:p>
      </dgm:t>
    </dgm:pt>
    <dgm:pt modelId="{E60CE0A9-8D4B-46E8-8A2A-994AAACA89FC}">
      <dgm:prSet/>
      <dgm:spPr/>
      <dgm:t>
        <a:bodyPr/>
        <a:lstStyle/>
        <a:p>
          <a:r>
            <a:rPr lang="fi-FI" dirty="0"/>
            <a:t>Kerää vain niitä villiyrttejä, joita VARMUUDELLA tunnet, muita ei kannata edes maistaa</a:t>
          </a:r>
          <a:endParaRPr lang="en-US" dirty="0"/>
        </a:p>
      </dgm:t>
    </dgm:pt>
    <dgm:pt modelId="{06B6F492-F308-42EA-AAF7-78D838D4A3B7}" type="parTrans" cxnId="{8E5112F3-1503-466F-9F5D-F271A188B4D7}">
      <dgm:prSet/>
      <dgm:spPr/>
      <dgm:t>
        <a:bodyPr/>
        <a:lstStyle/>
        <a:p>
          <a:endParaRPr lang="en-US"/>
        </a:p>
      </dgm:t>
    </dgm:pt>
    <dgm:pt modelId="{4285020C-C891-405D-BEA0-2D2A16337BB4}" type="sibTrans" cxnId="{8E5112F3-1503-466F-9F5D-F271A188B4D7}">
      <dgm:prSet/>
      <dgm:spPr/>
      <dgm:t>
        <a:bodyPr/>
        <a:lstStyle/>
        <a:p>
          <a:endParaRPr lang="en-US"/>
        </a:p>
      </dgm:t>
    </dgm:pt>
    <dgm:pt modelId="{BFB8A267-FE77-4B36-85D2-38C20CB6F948}">
      <dgm:prSet/>
      <dgm:spPr/>
      <dgm:t>
        <a:bodyPr/>
        <a:lstStyle/>
        <a:p>
          <a:r>
            <a:rPr lang="fi-FI" dirty="0"/>
            <a:t>Kasvituntemus, paikkatieto ja keruuosaaminen takaavat sen, että erotat villiyrtit ja myrkkykasvit toisistaan</a:t>
          </a:r>
          <a:endParaRPr lang="en-US" dirty="0"/>
        </a:p>
      </dgm:t>
    </dgm:pt>
    <dgm:pt modelId="{A7230611-1B03-448A-AFFB-CF74B354716C}" type="parTrans" cxnId="{0510FAE0-F409-4507-AF76-CDC69BCD1BD5}">
      <dgm:prSet/>
      <dgm:spPr/>
      <dgm:t>
        <a:bodyPr/>
        <a:lstStyle/>
        <a:p>
          <a:endParaRPr lang="en-US"/>
        </a:p>
      </dgm:t>
    </dgm:pt>
    <dgm:pt modelId="{8E74EBFC-BCAE-42E3-8960-6FE01083D850}" type="sibTrans" cxnId="{0510FAE0-F409-4507-AF76-CDC69BCD1BD5}">
      <dgm:prSet/>
      <dgm:spPr/>
      <dgm:t>
        <a:bodyPr/>
        <a:lstStyle/>
        <a:p>
          <a:endParaRPr lang="en-US"/>
        </a:p>
      </dgm:t>
    </dgm:pt>
    <dgm:pt modelId="{5251FACB-E357-4398-808C-8C8B8DDA28C4}">
      <dgm:prSet/>
      <dgm:spPr/>
      <dgm:t>
        <a:bodyPr/>
        <a:lstStyle/>
        <a:p>
          <a:r>
            <a:rPr lang="fi-FI" dirty="0"/>
            <a:t>TUTKI! SELVITÄ! OPETTELE! VARMISTA!</a:t>
          </a:r>
          <a:endParaRPr lang="en-US" dirty="0"/>
        </a:p>
      </dgm:t>
    </dgm:pt>
    <dgm:pt modelId="{60599293-E63B-466A-A8D2-F648931F837D}" type="parTrans" cxnId="{FBE2C3A6-C165-438E-A5E7-1F9C2B2C0A38}">
      <dgm:prSet/>
      <dgm:spPr/>
      <dgm:t>
        <a:bodyPr/>
        <a:lstStyle/>
        <a:p>
          <a:endParaRPr lang="en-US"/>
        </a:p>
      </dgm:t>
    </dgm:pt>
    <dgm:pt modelId="{E2F0768F-1898-4572-A63A-9715BA83BD43}" type="sibTrans" cxnId="{FBE2C3A6-C165-438E-A5E7-1F9C2B2C0A38}">
      <dgm:prSet/>
      <dgm:spPr/>
      <dgm:t>
        <a:bodyPr/>
        <a:lstStyle/>
        <a:p>
          <a:endParaRPr lang="en-US"/>
        </a:p>
      </dgm:t>
    </dgm:pt>
    <dgm:pt modelId="{BEA8C03E-647D-4F0E-9499-0BD88F9DAFC4}" type="pres">
      <dgm:prSet presAssocID="{C772570C-0268-4936-906D-C651C27D03CB}" presName="vert0" presStyleCnt="0">
        <dgm:presLayoutVars>
          <dgm:dir/>
          <dgm:animOne val="branch"/>
          <dgm:animLvl val="lvl"/>
        </dgm:presLayoutVars>
      </dgm:prSet>
      <dgm:spPr/>
    </dgm:pt>
    <dgm:pt modelId="{E8F33FCF-8FD3-433D-B53B-D4D17EFB3A28}" type="pres">
      <dgm:prSet presAssocID="{A32CBAC0-3A9B-4587-9515-74334FDB4DCC}" presName="thickLine" presStyleLbl="alignNode1" presStyleIdx="0" presStyleCnt="5"/>
      <dgm:spPr/>
    </dgm:pt>
    <dgm:pt modelId="{88DF199E-D8EF-4361-9296-645BC2512C4E}" type="pres">
      <dgm:prSet presAssocID="{A32CBAC0-3A9B-4587-9515-74334FDB4DCC}" presName="horz1" presStyleCnt="0"/>
      <dgm:spPr/>
    </dgm:pt>
    <dgm:pt modelId="{70206E08-8A64-4A7D-8CCE-D5A54A0C85C9}" type="pres">
      <dgm:prSet presAssocID="{A32CBAC0-3A9B-4587-9515-74334FDB4DCC}" presName="tx1" presStyleLbl="revTx" presStyleIdx="0" presStyleCnt="5"/>
      <dgm:spPr/>
    </dgm:pt>
    <dgm:pt modelId="{4B625263-7E12-4F32-98FC-97424618AB7A}" type="pres">
      <dgm:prSet presAssocID="{A32CBAC0-3A9B-4587-9515-74334FDB4DCC}" presName="vert1" presStyleCnt="0"/>
      <dgm:spPr/>
    </dgm:pt>
    <dgm:pt modelId="{6B9FF87A-AEF0-47A7-BAD2-896ABC0B6E0D}" type="pres">
      <dgm:prSet presAssocID="{E16DE7CF-A21A-48C1-9B25-3CA77C7CF760}" presName="thickLine" presStyleLbl="alignNode1" presStyleIdx="1" presStyleCnt="5"/>
      <dgm:spPr/>
    </dgm:pt>
    <dgm:pt modelId="{A7E2396B-968A-4079-931D-D94EC96DD796}" type="pres">
      <dgm:prSet presAssocID="{E16DE7CF-A21A-48C1-9B25-3CA77C7CF760}" presName="horz1" presStyleCnt="0"/>
      <dgm:spPr/>
    </dgm:pt>
    <dgm:pt modelId="{819B49D2-CA6A-4AAF-9776-F4E44BAAF77F}" type="pres">
      <dgm:prSet presAssocID="{E16DE7CF-A21A-48C1-9B25-3CA77C7CF760}" presName="tx1" presStyleLbl="revTx" presStyleIdx="1" presStyleCnt="5"/>
      <dgm:spPr/>
    </dgm:pt>
    <dgm:pt modelId="{451940BC-5C47-4B38-B28F-1B04F3ED4A32}" type="pres">
      <dgm:prSet presAssocID="{E16DE7CF-A21A-48C1-9B25-3CA77C7CF760}" presName="vert1" presStyleCnt="0"/>
      <dgm:spPr/>
    </dgm:pt>
    <dgm:pt modelId="{5C795D74-B35F-4930-AAE8-445AA9738F0A}" type="pres">
      <dgm:prSet presAssocID="{E60CE0A9-8D4B-46E8-8A2A-994AAACA89FC}" presName="thickLine" presStyleLbl="alignNode1" presStyleIdx="2" presStyleCnt="5"/>
      <dgm:spPr/>
    </dgm:pt>
    <dgm:pt modelId="{4352664A-9ACF-4B72-A77A-FD7A4324FE28}" type="pres">
      <dgm:prSet presAssocID="{E60CE0A9-8D4B-46E8-8A2A-994AAACA89FC}" presName="horz1" presStyleCnt="0"/>
      <dgm:spPr/>
    </dgm:pt>
    <dgm:pt modelId="{610596CA-C2DA-42E2-ADB6-394C11B08A62}" type="pres">
      <dgm:prSet presAssocID="{E60CE0A9-8D4B-46E8-8A2A-994AAACA89FC}" presName="tx1" presStyleLbl="revTx" presStyleIdx="2" presStyleCnt="5"/>
      <dgm:spPr/>
    </dgm:pt>
    <dgm:pt modelId="{88B67127-03E7-415C-ADF7-2F3FCCF97C17}" type="pres">
      <dgm:prSet presAssocID="{E60CE0A9-8D4B-46E8-8A2A-994AAACA89FC}" presName="vert1" presStyleCnt="0"/>
      <dgm:spPr/>
    </dgm:pt>
    <dgm:pt modelId="{2EEC13D7-BFB1-4856-A59D-A798B770FEB1}" type="pres">
      <dgm:prSet presAssocID="{BFB8A267-FE77-4B36-85D2-38C20CB6F948}" presName="thickLine" presStyleLbl="alignNode1" presStyleIdx="3" presStyleCnt="5"/>
      <dgm:spPr/>
    </dgm:pt>
    <dgm:pt modelId="{C97081DC-F65A-40EA-BB76-791DAE381583}" type="pres">
      <dgm:prSet presAssocID="{BFB8A267-FE77-4B36-85D2-38C20CB6F948}" presName="horz1" presStyleCnt="0"/>
      <dgm:spPr/>
    </dgm:pt>
    <dgm:pt modelId="{3137108A-B249-4799-A4D2-E81F6F730656}" type="pres">
      <dgm:prSet presAssocID="{BFB8A267-FE77-4B36-85D2-38C20CB6F948}" presName="tx1" presStyleLbl="revTx" presStyleIdx="3" presStyleCnt="5"/>
      <dgm:spPr/>
    </dgm:pt>
    <dgm:pt modelId="{744E715B-3004-49F5-8E76-B9834AD0BB80}" type="pres">
      <dgm:prSet presAssocID="{BFB8A267-FE77-4B36-85D2-38C20CB6F948}" presName="vert1" presStyleCnt="0"/>
      <dgm:spPr/>
    </dgm:pt>
    <dgm:pt modelId="{EE057A8C-757A-4F1A-BEF1-829FDA15E262}" type="pres">
      <dgm:prSet presAssocID="{5251FACB-E357-4398-808C-8C8B8DDA28C4}" presName="thickLine" presStyleLbl="alignNode1" presStyleIdx="4" presStyleCnt="5"/>
      <dgm:spPr/>
    </dgm:pt>
    <dgm:pt modelId="{1C33706B-0063-4A0D-807E-166CB2961B2F}" type="pres">
      <dgm:prSet presAssocID="{5251FACB-E357-4398-808C-8C8B8DDA28C4}" presName="horz1" presStyleCnt="0"/>
      <dgm:spPr/>
    </dgm:pt>
    <dgm:pt modelId="{DC2EBB55-B44F-44DC-8F0D-B03F984F0270}" type="pres">
      <dgm:prSet presAssocID="{5251FACB-E357-4398-808C-8C8B8DDA28C4}" presName="tx1" presStyleLbl="revTx" presStyleIdx="4" presStyleCnt="5"/>
      <dgm:spPr/>
    </dgm:pt>
    <dgm:pt modelId="{494DC15C-F863-4818-A6F7-7453496BB1A5}" type="pres">
      <dgm:prSet presAssocID="{5251FACB-E357-4398-808C-8C8B8DDA28C4}" presName="vert1" presStyleCnt="0"/>
      <dgm:spPr/>
    </dgm:pt>
  </dgm:ptLst>
  <dgm:cxnLst>
    <dgm:cxn modelId="{8578D803-EC62-4FA2-BA3E-D961D01ABBEB}" type="presOf" srcId="{5251FACB-E357-4398-808C-8C8B8DDA28C4}" destId="{DC2EBB55-B44F-44DC-8F0D-B03F984F0270}" srcOrd="0" destOrd="0" presId="urn:microsoft.com/office/officeart/2008/layout/LinedList"/>
    <dgm:cxn modelId="{6404F30F-FB32-4DBC-AFC9-098A2D79D9DE}" srcId="{C772570C-0268-4936-906D-C651C27D03CB}" destId="{A32CBAC0-3A9B-4587-9515-74334FDB4DCC}" srcOrd="0" destOrd="0" parTransId="{6AB343A8-96DC-456A-9A5E-4F9638F9B645}" sibTransId="{E421516A-74FE-4581-8931-24E3EB129B0C}"/>
    <dgm:cxn modelId="{CC6FA114-8558-44C0-ABF7-626E26149308}" srcId="{C772570C-0268-4936-906D-C651C27D03CB}" destId="{E16DE7CF-A21A-48C1-9B25-3CA77C7CF760}" srcOrd="1" destOrd="0" parTransId="{D17AFF86-A1E3-4AE3-B2BF-60E930236B92}" sibTransId="{B0AED375-B30D-4781-916B-0F1B947D8E02}"/>
    <dgm:cxn modelId="{6682E918-11AA-48C5-BEC7-F6BBB8C7EB4D}" type="presOf" srcId="{C772570C-0268-4936-906D-C651C27D03CB}" destId="{BEA8C03E-647D-4F0E-9499-0BD88F9DAFC4}" srcOrd="0" destOrd="0" presId="urn:microsoft.com/office/officeart/2008/layout/LinedList"/>
    <dgm:cxn modelId="{93C2241E-54D4-4A11-8F6D-3A8C8A645E62}" type="presOf" srcId="{E60CE0A9-8D4B-46E8-8A2A-994AAACA89FC}" destId="{610596CA-C2DA-42E2-ADB6-394C11B08A62}" srcOrd="0" destOrd="0" presId="urn:microsoft.com/office/officeart/2008/layout/LinedList"/>
    <dgm:cxn modelId="{09F4EC20-FCEF-479C-82EC-BB6AC518A4BA}" type="presOf" srcId="{E16DE7CF-A21A-48C1-9B25-3CA77C7CF760}" destId="{819B49D2-CA6A-4AAF-9776-F4E44BAAF77F}" srcOrd="0" destOrd="0" presId="urn:microsoft.com/office/officeart/2008/layout/LinedList"/>
    <dgm:cxn modelId="{FA8D3E3E-1B34-4AC4-8076-BC1C3425FFFA}" type="presOf" srcId="{A32CBAC0-3A9B-4587-9515-74334FDB4DCC}" destId="{70206E08-8A64-4A7D-8CCE-D5A54A0C85C9}" srcOrd="0" destOrd="0" presId="urn:microsoft.com/office/officeart/2008/layout/LinedList"/>
    <dgm:cxn modelId="{916EDE55-9766-46B3-A432-CD43865D02BD}" type="presOf" srcId="{BFB8A267-FE77-4B36-85D2-38C20CB6F948}" destId="{3137108A-B249-4799-A4D2-E81F6F730656}" srcOrd="0" destOrd="0" presId="urn:microsoft.com/office/officeart/2008/layout/LinedList"/>
    <dgm:cxn modelId="{FBE2C3A6-C165-438E-A5E7-1F9C2B2C0A38}" srcId="{C772570C-0268-4936-906D-C651C27D03CB}" destId="{5251FACB-E357-4398-808C-8C8B8DDA28C4}" srcOrd="4" destOrd="0" parTransId="{60599293-E63B-466A-A8D2-F648931F837D}" sibTransId="{E2F0768F-1898-4572-A63A-9715BA83BD43}"/>
    <dgm:cxn modelId="{0510FAE0-F409-4507-AF76-CDC69BCD1BD5}" srcId="{C772570C-0268-4936-906D-C651C27D03CB}" destId="{BFB8A267-FE77-4B36-85D2-38C20CB6F948}" srcOrd="3" destOrd="0" parTransId="{A7230611-1B03-448A-AFFB-CF74B354716C}" sibTransId="{8E74EBFC-BCAE-42E3-8960-6FE01083D850}"/>
    <dgm:cxn modelId="{8E5112F3-1503-466F-9F5D-F271A188B4D7}" srcId="{C772570C-0268-4936-906D-C651C27D03CB}" destId="{E60CE0A9-8D4B-46E8-8A2A-994AAACA89FC}" srcOrd="2" destOrd="0" parTransId="{06B6F492-F308-42EA-AAF7-78D838D4A3B7}" sibTransId="{4285020C-C891-405D-BEA0-2D2A16337BB4}"/>
    <dgm:cxn modelId="{3C5CA4D8-E415-4674-8B2B-0FE037D113F0}" type="presParOf" srcId="{BEA8C03E-647D-4F0E-9499-0BD88F9DAFC4}" destId="{E8F33FCF-8FD3-433D-B53B-D4D17EFB3A28}" srcOrd="0" destOrd="0" presId="urn:microsoft.com/office/officeart/2008/layout/LinedList"/>
    <dgm:cxn modelId="{9A678A90-C093-40A9-886A-9320C42B72CA}" type="presParOf" srcId="{BEA8C03E-647D-4F0E-9499-0BD88F9DAFC4}" destId="{88DF199E-D8EF-4361-9296-645BC2512C4E}" srcOrd="1" destOrd="0" presId="urn:microsoft.com/office/officeart/2008/layout/LinedList"/>
    <dgm:cxn modelId="{B9D33BF9-475C-4734-B39E-CB45A40B4F4C}" type="presParOf" srcId="{88DF199E-D8EF-4361-9296-645BC2512C4E}" destId="{70206E08-8A64-4A7D-8CCE-D5A54A0C85C9}" srcOrd="0" destOrd="0" presId="urn:microsoft.com/office/officeart/2008/layout/LinedList"/>
    <dgm:cxn modelId="{15AC0886-8721-4432-A7C3-7EE12AB8BABA}" type="presParOf" srcId="{88DF199E-D8EF-4361-9296-645BC2512C4E}" destId="{4B625263-7E12-4F32-98FC-97424618AB7A}" srcOrd="1" destOrd="0" presId="urn:microsoft.com/office/officeart/2008/layout/LinedList"/>
    <dgm:cxn modelId="{C288FCCE-CC75-423A-AB78-9DEAC53CABB1}" type="presParOf" srcId="{BEA8C03E-647D-4F0E-9499-0BD88F9DAFC4}" destId="{6B9FF87A-AEF0-47A7-BAD2-896ABC0B6E0D}" srcOrd="2" destOrd="0" presId="urn:microsoft.com/office/officeart/2008/layout/LinedList"/>
    <dgm:cxn modelId="{98BBAF66-8E2D-4FA8-9385-CBBCC8ADAAE0}" type="presParOf" srcId="{BEA8C03E-647D-4F0E-9499-0BD88F9DAFC4}" destId="{A7E2396B-968A-4079-931D-D94EC96DD796}" srcOrd="3" destOrd="0" presId="urn:microsoft.com/office/officeart/2008/layout/LinedList"/>
    <dgm:cxn modelId="{7E2CA4AC-AA95-4F1D-85EB-16345767D6EF}" type="presParOf" srcId="{A7E2396B-968A-4079-931D-D94EC96DD796}" destId="{819B49D2-CA6A-4AAF-9776-F4E44BAAF77F}" srcOrd="0" destOrd="0" presId="urn:microsoft.com/office/officeart/2008/layout/LinedList"/>
    <dgm:cxn modelId="{78F90395-EEAA-4CAA-8520-6F6D57E5C39E}" type="presParOf" srcId="{A7E2396B-968A-4079-931D-D94EC96DD796}" destId="{451940BC-5C47-4B38-B28F-1B04F3ED4A32}" srcOrd="1" destOrd="0" presId="urn:microsoft.com/office/officeart/2008/layout/LinedList"/>
    <dgm:cxn modelId="{BFC8F1DE-03E7-4282-9DA1-97CEEE2580F8}" type="presParOf" srcId="{BEA8C03E-647D-4F0E-9499-0BD88F9DAFC4}" destId="{5C795D74-B35F-4930-AAE8-445AA9738F0A}" srcOrd="4" destOrd="0" presId="urn:microsoft.com/office/officeart/2008/layout/LinedList"/>
    <dgm:cxn modelId="{341B8AB4-3858-4F34-A9B8-B9D02D4B3828}" type="presParOf" srcId="{BEA8C03E-647D-4F0E-9499-0BD88F9DAFC4}" destId="{4352664A-9ACF-4B72-A77A-FD7A4324FE28}" srcOrd="5" destOrd="0" presId="urn:microsoft.com/office/officeart/2008/layout/LinedList"/>
    <dgm:cxn modelId="{E2D1D376-466A-4DBC-A8D7-B9E3780B3D5F}" type="presParOf" srcId="{4352664A-9ACF-4B72-A77A-FD7A4324FE28}" destId="{610596CA-C2DA-42E2-ADB6-394C11B08A62}" srcOrd="0" destOrd="0" presId="urn:microsoft.com/office/officeart/2008/layout/LinedList"/>
    <dgm:cxn modelId="{AB2A726E-7E68-4B1B-BDD9-5335B397DD4F}" type="presParOf" srcId="{4352664A-9ACF-4B72-A77A-FD7A4324FE28}" destId="{88B67127-03E7-415C-ADF7-2F3FCCF97C17}" srcOrd="1" destOrd="0" presId="urn:microsoft.com/office/officeart/2008/layout/LinedList"/>
    <dgm:cxn modelId="{AA4BB825-1485-45FF-9DFF-B0F9779BBA29}" type="presParOf" srcId="{BEA8C03E-647D-4F0E-9499-0BD88F9DAFC4}" destId="{2EEC13D7-BFB1-4856-A59D-A798B770FEB1}" srcOrd="6" destOrd="0" presId="urn:microsoft.com/office/officeart/2008/layout/LinedList"/>
    <dgm:cxn modelId="{14C5C089-FE43-4718-80F9-676D05B76A2F}" type="presParOf" srcId="{BEA8C03E-647D-4F0E-9499-0BD88F9DAFC4}" destId="{C97081DC-F65A-40EA-BB76-791DAE381583}" srcOrd="7" destOrd="0" presId="urn:microsoft.com/office/officeart/2008/layout/LinedList"/>
    <dgm:cxn modelId="{2071C88D-E351-41F2-B5A4-F1995B34256F}" type="presParOf" srcId="{C97081DC-F65A-40EA-BB76-791DAE381583}" destId="{3137108A-B249-4799-A4D2-E81F6F730656}" srcOrd="0" destOrd="0" presId="urn:microsoft.com/office/officeart/2008/layout/LinedList"/>
    <dgm:cxn modelId="{BB3E8621-D219-48F3-A0D4-E4D53397B065}" type="presParOf" srcId="{C97081DC-F65A-40EA-BB76-791DAE381583}" destId="{744E715B-3004-49F5-8E76-B9834AD0BB80}" srcOrd="1" destOrd="0" presId="urn:microsoft.com/office/officeart/2008/layout/LinedList"/>
    <dgm:cxn modelId="{B15CCA14-0B30-4A81-86A6-E93B88DC9A66}" type="presParOf" srcId="{BEA8C03E-647D-4F0E-9499-0BD88F9DAFC4}" destId="{EE057A8C-757A-4F1A-BEF1-829FDA15E262}" srcOrd="8" destOrd="0" presId="urn:microsoft.com/office/officeart/2008/layout/LinedList"/>
    <dgm:cxn modelId="{D84317D8-79C3-410A-9A2A-9DD6F615D12D}" type="presParOf" srcId="{BEA8C03E-647D-4F0E-9499-0BD88F9DAFC4}" destId="{1C33706B-0063-4A0D-807E-166CB2961B2F}" srcOrd="9" destOrd="0" presId="urn:microsoft.com/office/officeart/2008/layout/LinedList"/>
    <dgm:cxn modelId="{084E0968-66D1-47A2-9E7E-4C100F71489B}" type="presParOf" srcId="{1C33706B-0063-4A0D-807E-166CB2961B2F}" destId="{DC2EBB55-B44F-44DC-8F0D-B03F984F0270}" srcOrd="0" destOrd="0" presId="urn:microsoft.com/office/officeart/2008/layout/LinedList"/>
    <dgm:cxn modelId="{B895C168-556A-46AD-809F-DC7BAB921DE8}" type="presParOf" srcId="{1C33706B-0063-4A0D-807E-166CB2961B2F}" destId="{494DC15C-F863-4818-A6F7-7453496BB1A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A6C6F4-76E4-4C07-91F8-413E6718DA51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2BADE71-C74C-48F4-9F08-584233601817}">
      <dgm:prSet/>
      <dgm:spPr/>
      <dgm:t>
        <a:bodyPr/>
        <a:lstStyle/>
        <a:p>
          <a:r>
            <a:rPr lang="fi-FI" dirty="0"/>
            <a:t>Käytetään tuoreina, pakastettuina tai kuivattuina</a:t>
          </a:r>
          <a:endParaRPr lang="en-US" dirty="0"/>
        </a:p>
      </dgm:t>
    </dgm:pt>
    <dgm:pt modelId="{3C1947E1-34A7-4875-ABCB-79E035632D76}" type="parTrans" cxnId="{FAD90605-AC28-49A3-97B9-D45D3425D6C5}">
      <dgm:prSet/>
      <dgm:spPr/>
      <dgm:t>
        <a:bodyPr/>
        <a:lstStyle/>
        <a:p>
          <a:endParaRPr lang="en-US"/>
        </a:p>
      </dgm:t>
    </dgm:pt>
    <dgm:pt modelId="{27FFEFB2-02FE-42D6-ABB7-1BE26EB44110}" type="sibTrans" cxnId="{FAD90605-AC28-49A3-97B9-D45D3425D6C5}">
      <dgm:prSet/>
      <dgm:spPr/>
      <dgm:t>
        <a:bodyPr/>
        <a:lstStyle/>
        <a:p>
          <a:endParaRPr lang="en-US"/>
        </a:p>
      </dgm:t>
    </dgm:pt>
    <dgm:pt modelId="{D04D2E2C-EF01-4BFB-8537-2FA0877D76B4}">
      <dgm:prSet/>
      <dgm:spPr/>
      <dgm:t>
        <a:bodyPr/>
        <a:lstStyle/>
        <a:p>
          <a:r>
            <a:rPr lang="fi-FI" dirty="0"/>
            <a:t>Juomiin, yrttisilppuihin, viherjauheisiin, mausteeksi, leivontaan, ruoanlaittoon, jälkiruokiin, hilloihin, hyytelöihin, makusiirappeihin, marmeladeihin</a:t>
          </a:r>
          <a:endParaRPr lang="en-US" dirty="0"/>
        </a:p>
      </dgm:t>
    </dgm:pt>
    <dgm:pt modelId="{B8C0963E-3FB6-417A-BDD5-BDCB14C4A1BA}" type="parTrans" cxnId="{8FBC7E92-7176-496A-B0A9-504AB9C8BAB4}">
      <dgm:prSet/>
      <dgm:spPr/>
      <dgm:t>
        <a:bodyPr/>
        <a:lstStyle/>
        <a:p>
          <a:endParaRPr lang="en-US"/>
        </a:p>
      </dgm:t>
    </dgm:pt>
    <dgm:pt modelId="{1D08E98E-7410-4F77-99B4-28A7D068BA76}" type="sibTrans" cxnId="{8FBC7E92-7176-496A-B0A9-504AB9C8BAB4}">
      <dgm:prSet/>
      <dgm:spPr/>
      <dgm:t>
        <a:bodyPr/>
        <a:lstStyle/>
        <a:p>
          <a:endParaRPr lang="en-US"/>
        </a:p>
      </dgm:t>
    </dgm:pt>
    <dgm:pt modelId="{9CC96E1C-8225-412C-8183-71078C924E8D}">
      <dgm:prSet/>
      <dgm:spPr/>
      <dgm:t>
        <a:bodyPr/>
        <a:lstStyle/>
        <a:p>
          <a:r>
            <a:rPr lang="fi-FI" dirty="0"/>
            <a:t>Ruoanlaitossa villiyrttejä voi lisätä ohukaisiin, munakkaisiin, keittoihin, pastaruokiin, kastikkeisiin, salaatteihin ja voileivänpäälle</a:t>
          </a:r>
          <a:endParaRPr lang="en-US" dirty="0"/>
        </a:p>
      </dgm:t>
    </dgm:pt>
    <dgm:pt modelId="{95983178-7CF0-4BAC-A902-D815B3543036}" type="parTrans" cxnId="{B4C803E0-CD49-4CE6-91F1-6074B01AB893}">
      <dgm:prSet/>
      <dgm:spPr/>
      <dgm:t>
        <a:bodyPr/>
        <a:lstStyle/>
        <a:p>
          <a:endParaRPr lang="en-US"/>
        </a:p>
      </dgm:t>
    </dgm:pt>
    <dgm:pt modelId="{894548A6-BA99-42D6-A984-946BADB188C1}" type="sibTrans" cxnId="{B4C803E0-CD49-4CE6-91F1-6074B01AB893}">
      <dgm:prSet/>
      <dgm:spPr/>
      <dgm:t>
        <a:bodyPr/>
        <a:lstStyle/>
        <a:p>
          <a:endParaRPr lang="en-US"/>
        </a:p>
      </dgm:t>
    </dgm:pt>
    <dgm:pt modelId="{91EB4AE9-6A0F-48DB-9547-93C4A9241F0E}">
      <dgm:prSet/>
      <dgm:spPr/>
      <dgm:t>
        <a:bodyPr/>
        <a:lstStyle/>
        <a:p>
          <a:r>
            <a:rPr lang="fi-FI" dirty="0"/>
            <a:t>Opettele muutama villiyrtti kesässä, jotka varmasti tunnistat!</a:t>
          </a:r>
          <a:endParaRPr lang="en-US" dirty="0"/>
        </a:p>
      </dgm:t>
    </dgm:pt>
    <dgm:pt modelId="{C710A049-583D-46F9-A9D6-474087AED60C}" type="parTrans" cxnId="{CFA6E582-3174-4ACF-9D3D-79640405FDA2}">
      <dgm:prSet/>
      <dgm:spPr/>
      <dgm:t>
        <a:bodyPr/>
        <a:lstStyle/>
        <a:p>
          <a:endParaRPr lang="en-US"/>
        </a:p>
      </dgm:t>
    </dgm:pt>
    <dgm:pt modelId="{C3563FDB-1B45-4DD6-B1C6-AFC01BF009D6}" type="sibTrans" cxnId="{CFA6E582-3174-4ACF-9D3D-79640405FDA2}">
      <dgm:prSet/>
      <dgm:spPr/>
      <dgm:t>
        <a:bodyPr/>
        <a:lstStyle/>
        <a:p>
          <a:endParaRPr lang="en-US"/>
        </a:p>
      </dgm:t>
    </dgm:pt>
    <dgm:pt modelId="{6CE9526F-FD35-47AD-B26F-CBCA9A59A296}" type="pres">
      <dgm:prSet presAssocID="{53A6C6F4-76E4-4C07-91F8-413E6718DA51}" presName="vert0" presStyleCnt="0">
        <dgm:presLayoutVars>
          <dgm:dir/>
          <dgm:animOne val="branch"/>
          <dgm:animLvl val="lvl"/>
        </dgm:presLayoutVars>
      </dgm:prSet>
      <dgm:spPr/>
    </dgm:pt>
    <dgm:pt modelId="{2F5D13A5-F756-451B-B1A4-4D8AC696B238}" type="pres">
      <dgm:prSet presAssocID="{32BADE71-C74C-48F4-9F08-584233601817}" presName="thickLine" presStyleLbl="alignNode1" presStyleIdx="0" presStyleCnt="4"/>
      <dgm:spPr/>
    </dgm:pt>
    <dgm:pt modelId="{39E20141-1383-48F0-B37B-341AFC2F88EC}" type="pres">
      <dgm:prSet presAssocID="{32BADE71-C74C-48F4-9F08-584233601817}" presName="horz1" presStyleCnt="0"/>
      <dgm:spPr/>
    </dgm:pt>
    <dgm:pt modelId="{E7E4B702-E7D1-4021-A780-09FDC16E8F96}" type="pres">
      <dgm:prSet presAssocID="{32BADE71-C74C-48F4-9F08-584233601817}" presName="tx1" presStyleLbl="revTx" presStyleIdx="0" presStyleCnt="4"/>
      <dgm:spPr/>
    </dgm:pt>
    <dgm:pt modelId="{9C8583D6-FCD6-400B-BE86-0C2774591A95}" type="pres">
      <dgm:prSet presAssocID="{32BADE71-C74C-48F4-9F08-584233601817}" presName="vert1" presStyleCnt="0"/>
      <dgm:spPr/>
    </dgm:pt>
    <dgm:pt modelId="{D0E8026C-8061-46AB-AE47-0E6AB5930161}" type="pres">
      <dgm:prSet presAssocID="{D04D2E2C-EF01-4BFB-8537-2FA0877D76B4}" presName="thickLine" presStyleLbl="alignNode1" presStyleIdx="1" presStyleCnt="4"/>
      <dgm:spPr/>
    </dgm:pt>
    <dgm:pt modelId="{E75E5385-2F02-4C1D-BC88-ABF5B1A484C1}" type="pres">
      <dgm:prSet presAssocID="{D04D2E2C-EF01-4BFB-8537-2FA0877D76B4}" presName="horz1" presStyleCnt="0"/>
      <dgm:spPr/>
    </dgm:pt>
    <dgm:pt modelId="{A48C7CAF-EEC8-4F36-BBDF-4BF9D192DA1A}" type="pres">
      <dgm:prSet presAssocID="{D04D2E2C-EF01-4BFB-8537-2FA0877D76B4}" presName="tx1" presStyleLbl="revTx" presStyleIdx="1" presStyleCnt="4"/>
      <dgm:spPr/>
    </dgm:pt>
    <dgm:pt modelId="{D4F69027-2E4A-4AFA-8683-F3940684E885}" type="pres">
      <dgm:prSet presAssocID="{D04D2E2C-EF01-4BFB-8537-2FA0877D76B4}" presName="vert1" presStyleCnt="0"/>
      <dgm:spPr/>
    </dgm:pt>
    <dgm:pt modelId="{A358695B-EEF1-4E14-B6E6-414207CF652A}" type="pres">
      <dgm:prSet presAssocID="{9CC96E1C-8225-412C-8183-71078C924E8D}" presName="thickLine" presStyleLbl="alignNode1" presStyleIdx="2" presStyleCnt="4"/>
      <dgm:spPr/>
    </dgm:pt>
    <dgm:pt modelId="{41C76B7A-D912-491E-BC58-ECBD8C0C3CF6}" type="pres">
      <dgm:prSet presAssocID="{9CC96E1C-8225-412C-8183-71078C924E8D}" presName="horz1" presStyleCnt="0"/>
      <dgm:spPr/>
    </dgm:pt>
    <dgm:pt modelId="{AC9C54F6-13F1-4584-8270-FF8D79A5D7EE}" type="pres">
      <dgm:prSet presAssocID="{9CC96E1C-8225-412C-8183-71078C924E8D}" presName="tx1" presStyleLbl="revTx" presStyleIdx="2" presStyleCnt="4"/>
      <dgm:spPr/>
    </dgm:pt>
    <dgm:pt modelId="{9A6F20A6-C094-4091-BE95-0731C4F65100}" type="pres">
      <dgm:prSet presAssocID="{9CC96E1C-8225-412C-8183-71078C924E8D}" presName="vert1" presStyleCnt="0"/>
      <dgm:spPr/>
    </dgm:pt>
    <dgm:pt modelId="{763899BA-761D-4EB9-B28A-DA8F88132FB7}" type="pres">
      <dgm:prSet presAssocID="{91EB4AE9-6A0F-48DB-9547-93C4A9241F0E}" presName="thickLine" presStyleLbl="alignNode1" presStyleIdx="3" presStyleCnt="4"/>
      <dgm:spPr/>
    </dgm:pt>
    <dgm:pt modelId="{9109B253-28A8-4DB2-B11F-5491BC515A64}" type="pres">
      <dgm:prSet presAssocID="{91EB4AE9-6A0F-48DB-9547-93C4A9241F0E}" presName="horz1" presStyleCnt="0"/>
      <dgm:spPr/>
    </dgm:pt>
    <dgm:pt modelId="{C75FB5F7-F7AC-471A-8B64-B85162EA0422}" type="pres">
      <dgm:prSet presAssocID="{91EB4AE9-6A0F-48DB-9547-93C4A9241F0E}" presName="tx1" presStyleLbl="revTx" presStyleIdx="3" presStyleCnt="4"/>
      <dgm:spPr/>
    </dgm:pt>
    <dgm:pt modelId="{09DDDA13-1220-47C6-9255-41E035F80C4A}" type="pres">
      <dgm:prSet presAssocID="{91EB4AE9-6A0F-48DB-9547-93C4A9241F0E}" presName="vert1" presStyleCnt="0"/>
      <dgm:spPr/>
    </dgm:pt>
  </dgm:ptLst>
  <dgm:cxnLst>
    <dgm:cxn modelId="{FAD90605-AC28-49A3-97B9-D45D3425D6C5}" srcId="{53A6C6F4-76E4-4C07-91F8-413E6718DA51}" destId="{32BADE71-C74C-48F4-9F08-584233601817}" srcOrd="0" destOrd="0" parTransId="{3C1947E1-34A7-4875-ABCB-79E035632D76}" sibTransId="{27FFEFB2-02FE-42D6-ABB7-1BE26EB44110}"/>
    <dgm:cxn modelId="{359F7865-36BD-4DA6-B6BA-563EC92744B6}" type="presOf" srcId="{9CC96E1C-8225-412C-8183-71078C924E8D}" destId="{AC9C54F6-13F1-4584-8270-FF8D79A5D7EE}" srcOrd="0" destOrd="0" presId="urn:microsoft.com/office/officeart/2008/layout/LinedList"/>
    <dgm:cxn modelId="{55DA9E46-E062-4CF6-A3C5-E2DBE1DB1FF3}" type="presOf" srcId="{53A6C6F4-76E4-4C07-91F8-413E6718DA51}" destId="{6CE9526F-FD35-47AD-B26F-CBCA9A59A296}" srcOrd="0" destOrd="0" presId="urn:microsoft.com/office/officeart/2008/layout/LinedList"/>
    <dgm:cxn modelId="{2D4AC74D-9CAD-4D13-B420-7DEBB5778F97}" type="presOf" srcId="{91EB4AE9-6A0F-48DB-9547-93C4A9241F0E}" destId="{C75FB5F7-F7AC-471A-8B64-B85162EA0422}" srcOrd="0" destOrd="0" presId="urn:microsoft.com/office/officeart/2008/layout/LinedList"/>
    <dgm:cxn modelId="{CFA6E582-3174-4ACF-9D3D-79640405FDA2}" srcId="{53A6C6F4-76E4-4C07-91F8-413E6718DA51}" destId="{91EB4AE9-6A0F-48DB-9547-93C4A9241F0E}" srcOrd="3" destOrd="0" parTransId="{C710A049-583D-46F9-A9D6-474087AED60C}" sibTransId="{C3563FDB-1B45-4DD6-B1C6-AFC01BF009D6}"/>
    <dgm:cxn modelId="{4D83E88F-441D-4F17-BE94-3E30179EB372}" type="presOf" srcId="{32BADE71-C74C-48F4-9F08-584233601817}" destId="{E7E4B702-E7D1-4021-A780-09FDC16E8F96}" srcOrd="0" destOrd="0" presId="urn:microsoft.com/office/officeart/2008/layout/LinedList"/>
    <dgm:cxn modelId="{8FBC7E92-7176-496A-B0A9-504AB9C8BAB4}" srcId="{53A6C6F4-76E4-4C07-91F8-413E6718DA51}" destId="{D04D2E2C-EF01-4BFB-8537-2FA0877D76B4}" srcOrd="1" destOrd="0" parTransId="{B8C0963E-3FB6-417A-BDD5-BDCB14C4A1BA}" sibTransId="{1D08E98E-7410-4F77-99B4-28A7D068BA76}"/>
    <dgm:cxn modelId="{B4C803E0-CD49-4CE6-91F1-6074B01AB893}" srcId="{53A6C6F4-76E4-4C07-91F8-413E6718DA51}" destId="{9CC96E1C-8225-412C-8183-71078C924E8D}" srcOrd="2" destOrd="0" parTransId="{95983178-7CF0-4BAC-A902-D815B3543036}" sibTransId="{894548A6-BA99-42D6-A984-946BADB188C1}"/>
    <dgm:cxn modelId="{A6F2D8EE-2CCB-4EC2-B77D-5F3DE2BD03FB}" type="presOf" srcId="{D04D2E2C-EF01-4BFB-8537-2FA0877D76B4}" destId="{A48C7CAF-EEC8-4F36-BBDF-4BF9D192DA1A}" srcOrd="0" destOrd="0" presId="urn:microsoft.com/office/officeart/2008/layout/LinedList"/>
    <dgm:cxn modelId="{C63DD237-EEB9-4201-985A-B46E848724AE}" type="presParOf" srcId="{6CE9526F-FD35-47AD-B26F-CBCA9A59A296}" destId="{2F5D13A5-F756-451B-B1A4-4D8AC696B238}" srcOrd="0" destOrd="0" presId="urn:microsoft.com/office/officeart/2008/layout/LinedList"/>
    <dgm:cxn modelId="{53731834-43ED-4112-9876-B1CFE8060831}" type="presParOf" srcId="{6CE9526F-FD35-47AD-B26F-CBCA9A59A296}" destId="{39E20141-1383-48F0-B37B-341AFC2F88EC}" srcOrd="1" destOrd="0" presId="urn:microsoft.com/office/officeart/2008/layout/LinedList"/>
    <dgm:cxn modelId="{1BA1D63B-E899-4917-84CE-C429783F6903}" type="presParOf" srcId="{39E20141-1383-48F0-B37B-341AFC2F88EC}" destId="{E7E4B702-E7D1-4021-A780-09FDC16E8F96}" srcOrd="0" destOrd="0" presId="urn:microsoft.com/office/officeart/2008/layout/LinedList"/>
    <dgm:cxn modelId="{30694186-FFE2-4A5E-830C-9CF7D80CBB72}" type="presParOf" srcId="{39E20141-1383-48F0-B37B-341AFC2F88EC}" destId="{9C8583D6-FCD6-400B-BE86-0C2774591A95}" srcOrd="1" destOrd="0" presId="urn:microsoft.com/office/officeart/2008/layout/LinedList"/>
    <dgm:cxn modelId="{C8E57603-9E32-4BBD-8D81-14C64C0D3B6F}" type="presParOf" srcId="{6CE9526F-FD35-47AD-B26F-CBCA9A59A296}" destId="{D0E8026C-8061-46AB-AE47-0E6AB5930161}" srcOrd="2" destOrd="0" presId="urn:microsoft.com/office/officeart/2008/layout/LinedList"/>
    <dgm:cxn modelId="{BC856D5D-A8D6-4097-B80C-AC4AE82C3CC6}" type="presParOf" srcId="{6CE9526F-FD35-47AD-B26F-CBCA9A59A296}" destId="{E75E5385-2F02-4C1D-BC88-ABF5B1A484C1}" srcOrd="3" destOrd="0" presId="urn:microsoft.com/office/officeart/2008/layout/LinedList"/>
    <dgm:cxn modelId="{826169D4-307E-47F4-BC9E-048B59055AFD}" type="presParOf" srcId="{E75E5385-2F02-4C1D-BC88-ABF5B1A484C1}" destId="{A48C7CAF-EEC8-4F36-BBDF-4BF9D192DA1A}" srcOrd="0" destOrd="0" presId="urn:microsoft.com/office/officeart/2008/layout/LinedList"/>
    <dgm:cxn modelId="{D58D6671-301D-45C2-9935-EC737356E913}" type="presParOf" srcId="{E75E5385-2F02-4C1D-BC88-ABF5B1A484C1}" destId="{D4F69027-2E4A-4AFA-8683-F3940684E885}" srcOrd="1" destOrd="0" presId="urn:microsoft.com/office/officeart/2008/layout/LinedList"/>
    <dgm:cxn modelId="{021E8C16-8402-43AF-A360-2C37AA41AF69}" type="presParOf" srcId="{6CE9526F-FD35-47AD-B26F-CBCA9A59A296}" destId="{A358695B-EEF1-4E14-B6E6-414207CF652A}" srcOrd="4" destOrd="0" presId="urn:microsoft.com/office/officeart/2008/layout/LinedList"/>
    <dgm:cxn modelId="{95182576-DDBA-433E-A6E3-B804F0D043D2}" type="presParOf" srcId="{6CE9526F-FD35-47AD-B26F-CBCA9A59A296}" destId="{41C76B7A-D912-491E-BC58-ECBD8C0C3CF6}" srcOrd="5" destOrd="0" presId="urn:microsoft.com/office/officeart/2008/layout/LinedList"/>
    <dgm:cxn modelId="{255E5DD0-1A2F-488A-9CAA-57235ACA0FB9}" type="presParOf" srcId="{41C76B7A-D912-491E-BC58-ECBD8C0C3CF6}" destId="{AC9C54F6-13F1-4584-8270-FF8D79A5D7EE}" srcOrd="0" destOrd="0" presId="urn:microsoft.com/office/officeart/2008/layout/LinedList"/>
    <dgm:cxn modelId="{87584FAC-5B03-4648-BD45-312474C0BA88}" type="presParOf" srcId="{41C76B7A-D912-491E-BC58-ECBD8C0C3CF6}" destId="{9A6F20A6-C094-4091-BE95-0731C4F65100}" srcOrd="1" destOrd="0" presId="urn:microsoft.com/office/officeart/2008/layout/LinedList"/>
    <dgm:cxn modelId="{BA4DFBE4-DE2A-42DC-A4F9-1019DF860334}" type="presParOf" srcId="{6CE9526F-FD35-47AD-B26F-CBCA9A59A296}" destId="{763899BA-761D-4EB9-B28A-DA8F88132FB7}" srcOrd="6" destOrd="0" presId="urn:microsoft.com/office/officeart/2008/layout/LinedList"/>
    <dgm:cxn modelId="{42281402-8A7F-4716-B7D3-738A42E18EF9}" type="presParOf" srcId="{6CE9526F-FD35-47AD-B26F-CBCA9A59A296}" destId="{9109B253-28A8-4DB2-B11F-5491BC515A64}" srcOrd="7" destOrd="0" presId="urn:microsoft.com/office/officeart/2008/layout/LinedList"/>
    <dgm:cxn modelId="{C9065185-E9DB-49BE-B7D9-C8103B2B70B1}" type="presParOf" srcId="{9109B253-28A8-4DB2-B11F-5491BC515A64}" destId="{C75FB5F7-F7AC-471A-8B64-B85162EA0422}" srcOrd="0" destOrd="0" presId="urn:microsoft.com/office/officeart/2008/layout/LinedList"/>
    <dgm:cxn modelId="{3B58B214-0F68-40F8-AD9B-AF0E73E50E97}" type="presParOf" srcId="{9109B253-28A8-4DB2-B11F-5491BC515A64}" destId="{09DDDA13-1220-47C6-9255-41E035F80C4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E4AF77-5E20-4ADA-B528-B22CF6ADB017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B90948E-C0DA-445A-BD93-5AB59D2CF237}">
      <dgm:prSet/>
      <dgm:spPr/>
      <dgm:t>
        <a:bodyPr/>
        <a:lstStyle/>
        <a:p>
          <a:r>
            <a:rPr lang="fi-FI" dirty="0"/>
            <a:t>Ruohovartisten kasvien lehtiä ja kukkia saa kerätä</a:t>
          </a:r>
          <a:endParaRPr lang="en-US" dirty="0"/>
        </a:p>
      </dgm:t>
    </dgm:pt>
    <dgm:pt modelId="{563D9EAB-7DEB-4EF9-96A4-677C64B4F423}" type="parTrans" cxnId="{66757D4E-E1E0-4881-A100-711B8B994A71}">
      <dgm:prSet/>
      <dgm:spPr/>
      <dgm:t>
        <a:bodyPr/>
        <a:lstStyle/>
        <a:p>
          <a:endParaRPr lang="en-US"/>
        </a:p>
      </dgm:t>
    </dgm:pt>
    <dgm:pt modelId="{DFE7D63D-4854-4E4A-A56F-F3DC61FD2104}" type="sibTrans" cxnId="{66757D4E-E1E0-4881-A100-711B8B994A71}">
      <dgm:prSet/>
      <dgm:spPr/>
      <dgm:t>
        <a:bodyPr/>
        <a:lstStyle/>
        <a:p>
          <a:endParaRPr lang="en-US"/>
        </a:p>
      </dgm:t>
    </dgm:pt>
    <dgm:pt modelId="{F9118FB3-6503-4FEF-961A-2BB892D40DBC}">
      <dgm:prSet/>
      <dgm:spPr/>
      <dgm:t>
        <a:bodyPr/>
        <a:lstStyle/>
        <a:p>
          <a:r>
            <a:rPr lang="fi-FI" dirty="0"/>
            <a:t>Puuvartisista kasveista saa kerätä vain marjoja</a:t>
          </a:r>
          <a:endParaRPr lang="en-US" dirty="0"/>
        </a:p>
      </dgm:t>
    </dgm:pt>
    <dgm:pt modelId="{0DA2325F-219A-4567-88C7-28444FEEFA0C}" type="parTrans" cxnId="{A8E79B15-B789-4A80-B664-132300AA66DE}">
      <dgm:prSet/>
      <dgm:spPr/>
      <dgm:t>
        <a:bodyPr/>
        <a:lstStyle/>
        <a:p>
          <a:endParaRPr lang="en-US"/>
        </a:p>
      </dgm:t>
    </dgm:pt>
    <dgm:pt modelId="{47E92307-BE28-49CE-9181-65CD1C99FD5A}" type="sibTrans" cxnId="{A8E79B15-B789-4A80-B664-132300AA66DE}">
      <dgm:prSet/>
      <dgm:spPr/>
      <dgm:t>
        <a:bodyPr/>
        <a:lstStyle/>
        <a:p>
          <a:endParaRPr lang="en-US"/>
        </a:p>
      </dgm:t>
    </dgm:pt>
    <dgm:pt modelId="{97E09675-9297-47B4-88EB-F20C223B6CCB}">
      <dgm:prSet/>
      <dgm:spPr/>
      <dgm:t>
        <a:bodyPr/>
        <a:lstStyle/>
        <a:p>
          <a:r>
            <a:rPr lang="fi-FI" dirty="0"/>
            <a:t>Yrttejä ei saa kerätä luonnonsuojelualueilta.</a:t>
          </a:r>
          <a:endParaRPr lang="en-US" dirty="0"/>
        </a:p>
      </dgm:t>
    </dgm:pt>
    <dgm:pt modelId="{B9C8DCB3-4BF1-423C-9AEF-E11E54ACC1DA}" type="parTrans" cxnId="{F1428D23-E0C4-4B2F-8673-B8EC88002B83}">
      <dgm:prSet/>
      <dgm:spPr/>
      <dgm:t>
        <a:bodyPr/>
        <a:lstStyle/>
        <a:p>
          <a:endParaRPr lang="en-US"/>
        </a:p>
      </dgm:t>
    </dgm:pt>
    <dgm:pt modelId="{18BED9CD-9595-453E-9DCE-7D753BBADC00}" type="sibTrans" cxnId="{F1428D23-E0C4-4B2F-8673-B8EC88002B83}">
      <dgm:prSet/>
      <dgm:spPr/>
      <dgm:t>
        <a:bodyPr/>
        <a:lstStyle/>
        <a:p>
          <a:endParaRPr lang="en-US"/>
        </a:p>
      </dgm:t>
    </dgm:pt>
    <dgm:pt modelId="{93F22FA5-7BA6-4703-8C9F-EA57C09446A8}">
      <dgm:prSet/>
      <dgm:spPr/>
      <dgm:t>
        <a:bodyPr/>
        <a:lstStyle/>
        <a:p>
          <a:r>
            <a:rPr lang="fi-FI" dirty="0"/>
            <a:t>Jätä rauhoitetut ja harvinaiset kasvit rauhaan</a:t>
          </a:r>
          <a:endParaRPr lang="en-US" dirty="0"/>
        </a:p>
      </dgm:t>
    </dgm:pt>
    <dgm:pt modelId="{0AB0B9FA-775C-4777-B61A-3FF026EE6A74}" type="parTrans" cxnId="{65ED7D88-FB05-496D-A533-A16F1E5095D3}">
      <dgm:prSet/>
      <dgm:spPr/>
      <dgm:t>
        <a:bodyPr/>
        <a:lstStyle/>
        <a:p>
          <a:endParaRPr lang="en-US"/>
        </a:p>
      </dgm:t>
    </dgm:pt>
    <dgm:pt modelId="{CD1FA566-E4B2-42B0-8484-8170DC75A11E}" type="sibTrans" cxnId="{65ED7D88-FB05-496D-A533-A16F1E5095D3}">
      <dgm:prSet/>
      <dgm:spPr/>
      <dgm:t>
        <a:bodyPr/>
        <a:lstStyle/>
        <a:p>
          <a:endParaRPr lang="en-US"/>
        </a:p>
      </dgm:t>
    </dgm:pt>
    <dgm:pt modelId="{11375F04-B6CE-4C26-9A4B-7E204430AD66}">
      <dgm:prSet/>
      <dgm:spPr/>
      <dgm:t>
        <a:bodyPr/>
        <a:lstStyle/>
        <a:p>
          <a:r>
            <a:rPr lang="fi-FI" dirty="0"/>
            <a:t>Suomen ympäristökeskus: </a:t>
          </a:r>
          <a:r>
            <a:rPr lang="fi-FI" b="1" i="1" dirty="0"/>
            <a:t>syke.fi</a:t>
          </a:r>
          <a:endParaRPr lang="en-US" b="1" i="1" dirty="0"/>
        </a:p>
      </dgm:t>
    </dgm:pt>
    <dgm:pt modelId="{44E8B008-C861-42A6-83F2-39B79195F18C}" type="parTrans" cxnId="{1B8A8E39-84A0-444F-827B-EEC271168434}">
      <dgm:prSet/>
      <dgm:spPr/>
      <dgm:t>
        <a:bodyPr/>
        <a:lstStyle/>
        <a:p>
          <a:endParaRPr lang="en-US"/>
        </a:p>
      </dgm:t>
    </dgm:pt>
    <dgm:pt modelId="{0B77B5E9-64E8-4F46-AF61-1D2222CD3D49}" type="sibTrans" cxnId="{1B8A8E39-84A0-444F-827B-EEC271168434}">
      <dgm:prSet/>
      <dgm:spPr/>
      <dgm:t>
        <a:bodyPr/>
        <a:lstStyle/>
        <a:p>
          <a:endParaRPr lang="en-US"/>
        </a:p>
      </dgm:t>
    </dgm:pt>
    <dgm:pt modelId="{24872659-880B-42D7-945C-2F652971614C}">
      <dgm:prSet/>
      <dgm:spPr/>
      <dgm:t>
        <a:bodyPr/>
        <a:lstStyle/>
        <a:p>
          <a:r>
            <a:rPr lang="fi-FI" dirty="0"/>
            <a:t>Hakusana: jokamiehenoikeudet</a:t>
          </a:r>
          <a:endParaRPr lang="en-US" dirty="0"/>
        </a:p>
      </dgm:t>
    </dgm:pt>
    <dgm:pt modelId="{52CCAF8E-6425-4BC6-A001-D472FA0A44EE}" type="parTrans" cxnId="{7F1BAA29-62AA-40B5-88A6-84D66694EF73}">
      <dgm:prSet/>
      <dgm:spPr/>
      <dgm:t>
        <a:bodyPr/>
        <a:lstStyle/>
        <a:p>
          <a:endParaRPr lang="en-US"/>
        </a:p>
      </dgm:t>
    </dgm:pt>
    <dgm:pt modelId="{270D1C05-598B-45CA-9086-38563931AC71}" type="sibTrans" cxnId="{7F1BAA29-62AA-40B5-88A6-84D66694EF73}">
      <dgm:prSet/>
      <dgm:spPr/>
      <dgm:t>
        <a:bodyPr/>
        <a:lstStyle/>
        <a:p>
          <a:endParaRPr lang="en-US"/>
        </a:p>
      </dgm:t>
    </dgm:pt>
    <dgm:pt modelId="{208DC2BC-B8B1-49E0-BAA7-0DD9AC1F6BAF}" type="pres">
      <dgm:prSet presAssocID="{F3E4AF77-5E20-4ADA-B528-B22CF6ADB017}" presName="vert0" presStyleCnt="0">
        <dgm:presLayoutVars>
          <dgm:dir/>
          <dgm:animOne val="branch"/>
          <dgm:animLvl val="lvl"/>
        </dgm:presLayoutVars>
      </dgm:prSet>
      <dgm:spPr/>
    </dgm:pt>
    <dgm:pt modelId="{E6A7F19D-4D3F-438A-8687-3573D438FA36}" type="pres">
      <dgm:prSet presAssocID="{EB90948E-C0DA-445A-BD93-5AB59D2CF237}" presName="thickLine" presStyleLbl="alignNode1" presStyleIdx="0" presStyleCnt="6"/>
      <dgm:spPr/>
    </dgm:pt>
    <dgm:pt modelId="{90AA1D84-4DA9-43D3-985D-6D12B446DF2A}" type="pres">
      <dgm:prSet presAssocID="{EB90948E-C0DA-445A-BD93-5AB59D2CF237}" presName="horz1" presStyleCnt="0"/>
      <dgm:spPr/>
    </dgm:pt>
    <dgm:pt modelId="{DE6965EA-3283-4ABB-8CC7-540ABB16AF9E}" type="pres">
      <dgm:prSet presAssocID="{EB90948E-C0DA-445A-BD93-5AB59D2CF237}" presName="tx1" presStyleLbl="revTx" presStyleIdx="0" presStyleCnt="6"/>
      <dgm:spPr/>
    </dgm:pt>
    <dgm:pt modelId="{C43037D9-DFB7-44B4-82F1-D5A3A5F87D20}" type="pres">
      <dgm:prSet presAssocID="{EB90948E-C0DA-445A-BD93-5AB59D2CF237}" presName="vert1" presStyleCnt="0"/>
      <dgm:spPr/>
    </dgm:pt>
    <dgm:pt modelId="{BC25DF88-2151-48EA-819E-91E1C18300FC}" type="pres">
      <dgm:prSet presAssocID="{F9118FB3-6503-4FEF-961A-2BB892D40DBC}" presName="thickLine" presStyleLbl="alignNode1" presStyleIdx="1" presStyleCnt="6"/>
      <dgm:spPr/>
    </dgm:pt>
    <dgm:pt modelId="{B0876B97-7F25-46AC-8060-6F7C491C0CC1}" type="pres">
      <dgm:prSet presAssocID="{F9118FB3-6503-4FEF-961A-2BB892D40DBC}" presName="horz1" presStyleCnt="0"/>
      <dgm:spPr/>
    </dgm:pt>
    <dgm:pt modelId="{447897A7-72B5-4C7C-B284-D989E24D56ED}" type="pres">
      <dgm:prSet presAssocID="{F9118FB3-6503-4FEF-961A-2BB892D40DBC}" presName="tx1" presStyleLbl="revTx" presStyleIdx="1" presStyleCnt="6"/>
      <dgm:spPr/>
    </dgm:pt>
    <dgm:pt modelId="{6BEBC349-1A05-479F-8C09-54741D59367F}" type="pres">
      <dgm:prSet presAssocID="{F9118FB3-6503-4FEF-961A-2BB892D40DBC}" presName="vert1" presStyleCnt="0"/>
      <dgm:spPr/>
    </dgm:pt>
    <dgm:pt modelId="{FEEC90C9-2346-4331-AE59-BE6E63ABD4D7}" type="pres">
      <dgm:prSet presAssocID="{97E09675-9297-47B4-88EB-F20C223B6CCB}" presName="thickLine" presStyleLbl="alignNode1" presStyleIdx="2" presStyleCnt="6"/>
      <dgm:spPr/>
    </dgm:pt>
    <dgm:pt modelId="{50914A01-617A-418F-9427-A6F5096DC4AF}" type="pres">
      <dgm:prSet presAssocID="{97E09675-9297-47B4-88EB-F20C223B6CCB}" presName="horz1" presStyleCnt="0"/>
      <dgm:spPr/>
    </dgm:pt>
    <dgm:pt modelId="{7CBEF61B-EFED-4FCE-BC26-B1DCF76FCAD4}" type="pres">
      <dgm:prSet presAssocID="{97E09675-9297-47B4-88EB-F20C223B6CCB}" presName="tx1" presStyleLbl="revTx" presStyleIdx="2" presStyleCnt="6"/>
      <dgm:spPr/>
    </dgm:pt>
    <dgm:pt modelId="{80593986-0EF7-45B7-AC07-988587154375}" type="pres">
      <dgm:prSet presAssocID="{97E09675-9297-47B4-88EB-F20C223B6CCB}" presName="vert1" presStyleCnt="0"/>
      <dgm:spPr/>
    </dgm:pt>
    <dgm:pt modelId="{A633C963-5E71-48E9-9CFB-FB612844E9A6}" type="pres">
      <dgm:prSet presAssocID="{93F22FA5-7BA6-4703-8C9F-EA57C09446A8}" presName="thickLine" presStyleLbl="alignNode1" presStyleIdx="3" presStyleCnt="6"/>
      <dgm:spPr/>
    </dgm:pt>
    <dgm:pt modelId="{7304B544-AEFA-4B3A-BF49-A6F86A9E5C33}" type="pres">
      <dgm:prSet presAssocID="{93F22FA5-7BA6-4703-8C9F-EA57C09446A8}" presName="horz1" presStyleCnt="0"/>
      <dgm:spPr/>
    </dgm:pt>
    <dgm:pt modelId="{E08E6C25-0D14-4B6B-98F9-AF247DCB6374}" type="pres">
      <dgm:prSet presAssocID="{93F22FA5-7BA6-4703-8C9F-EA57C09446A8}" presName="tx1" presStyleLbl="revTx" presStyleIdx="3" presStyleCnt="6"/>
      <dgm:spPr/>
    </dgm:pt>
    <dgm:pt modelId="{A7EA583E-4697-412A-B4F1-F1A8BD5E9D4B}" type="pres">
      <dgm:prSet presAssocID="{93F22FA5-7BA6-4703-8C9F-EA57C09446A8}" presName="vert1" presStyleCnt="0"/>
      <dgm:spPr/>
    </dgm:pt>
    <dgm:pt modelId="{22CC9A46-EC02-4ACE-8E37-DF573D6F1005}" type="pres">
      <dgm:prSet presAssocID="{11375F04-B6CE-4C26-9A4B-7E204430AD66}" presName="thickLine" presStyleLbl="alignNode1" presStyleIdx="4" presStyleCnt="6"/>
      <dgm:spPr/>
    </dgm:pt>
    <dgm:pt modelId="{8FE41874-2516-4DC3-922D-7224E981F8E1}" type="pres">
      <dgm:prSet presAssocID="{11375F04-B6CE-4C26-9A4B-7E204430AD66}" presName="horz1" presStyleCnt="0"/>
      <dgm:spPr/>
    </dgm:pt>
    <dgm:pt modelId="{EBD822B9-9624-4106-9764-256D767E5344}" type="pres">
      <dgm:prSet presAssocID="{11375F04-B6CE-4C26-9A4B-7E204430AD66}" presName="tx1" presStyleLbl="revTx" presStyleIdx="4" presStyleCnt="6"/>
      <dgm:spPr/>
    </dgm:pt>
    <dgm:pt modelId="{DFA763AF-E95F-4EC1-9510-139FBAA188E7}" type="pres">
      <dgm:prSet presAssocID="{11375F04-B6CE-4C26-9A4B-7E204430AD66}" presName="vert1" presStyleCnt="0"/>
      <dgm:spPr/>
    </dgm:pt>
    <dgm:pt modelId="{EE25FF95-4407-4456-88E3-2EE356ADF672}" type="pres">
      <dgm:prSet presAssocID="{24872659-880B-42D7-945C-2F652971614C}" presName="thickLine" presStyleLbl="alignNode1" presStyleIdx="5" presStyleCnt="6"/>
      <dgm:spPr/>
    </dgm:pt>
    <dgm:pt modelId="{6FEAAB8D-952F-4F12-8AC2-5088D6C48AB2}" type="pres">
      <dgm:prSet presAssocID="{24872659-880B-42D7-945C-2F652971614C}" presName="horz1" presStyleCnt="0"/>
      <dgm:spPr/>
    </dgm:pt>
    <dgm:pt modelId="{E60CD3D4-9C6F-4A5C-A63D-9E8939C6A0E1}" type="pres">
      <dgm:prSet presAssocID="{24872659-880B-42D7-945C-2F652971614C}" presName="tx1" presStyleLbl="revTx" presStyleIdx="5" presStyleCnt="6"/>
      <dgm:spPr/>
    </dgm:pt>
    <dgm:pt modelId="{C430C016-DF56-4FF7-B1F2-552F406B7398}" type="pres">
      <dgm:prSet presAssocID="{24872659-880B-42D7-945C-2F652971614C}" presName="vert1" presStyleCnt="0"/>
      <dgm:spPr/>
    </dgm:pt>
  </dgm:ptLst>
  <dgm:cxnLst>
    <dgm:cxn modelId="{8C6A2B08-104F-4DA1-ACCF-19D66C610E4E}" type="presOf" srcId="{11375F04-B6CE-4C26-9A4B-7E204430AD66}" destId="{EBD822B9-9624-4106-9764-256D767E5344}" srcOrd="0" destOrd="0" presId="urn:microsoft.com/office/officeart/2008/layout/LinedList"/>
    <dgm:cxn modelId="{A8E79B15-B789-4A80-B664-132300AA66DE}" srcId="{F3E4AF77-5E20-4ADA-B528-B22CF6ADB017}" destId="{F9118FB3-6503-4FEF-961A-2BB892D40DBC}" srcOrd="1" destOrd="0" parTransId="{0DA2325F-219A-4567-88C7-28444FEEFA0C}" sibTransId="{47E92307-BE28-49CE-9181-65CD1C99FD5A}"/>
    <dgm:cxn modelId="{F1428D23-E0C4-4B2F-8673-B8EC88002B83}" srcId="{F3E4AF77-5E20-4ADA-B528-B22CF6ADB017}" destId="{97E09675-9297-47B4-88EB-F20C223B6CCB}" srcOrd="2" destOrd="0" parTransId="{B9C8DCB3-4BF1-423C-9AEF-E11E54ACC1DA}" sibTransId="{18BED9CD-9595-453E-9DCE-7D753BBADC00}"/>
    <dgm:cxn modelId="{675F9425-C272-4462-B3C1-3B063DCF286C}" type="presOf" srcId="{93F22FA5-7BA6-4703-8C9F-EA57C09446A8}" destId="{E08E6C25-0D14-4B6B-98F9-AF247DCB6374}" srcOrd="0" destOrd="0" presId="urn:microsoft.com/office/officeart/2008/layout/LinedList"/>
    <dgm:cxn modelId="{7F1BAA29-62AA-40B5-88A6-84D66694EF73}" srcId="{F3E4AF77-5E20-4ADA-B528-B22CF6ADB017}" destId="{24872659-880B-42D7-945C-2F652971614C}" srcOrd="5" destOrd="0" parTransId="{52CCAF8E-6425-4BC6-A001-D472FA0A44EE}" sibTransId="{270D1C05-598B-45CA-9086-38563931AC71}"/>
    <dgm:cxn modelId="{1B8A8E39-84A0-444F-827B-EEC271168434}" srcId="{F3E4AF77-5E20-4ADA-B528-B22CF6ADB017}" destId="{11375F04-B6CE-4C26-9A4B-7E204430AD66}" srcOrd="4" destOrd="0" parTransId="{44E8B008-C861-42A6-83F2-39B79195F18C}" sibTransId="{0B77B5E9-64E8-4F46-AF61-1D2222CD3D49}"/>
    <dgm:cxn modelId="{66757D4E-E1E0-4881-A100-711B8B994A71}" srcId="{F3E4AF77-5E20-4ADA-B528-B22CF6ADB017}" destId="{EB90948E-C0DA-445A-BD93-5AB59D2CF237}" srcOrd="0" destOrd="0" parTransId="{563D9EAB-7DEB-4EF9-96A4-677C64B4F423}" sibTransId="{DFE7D63D-4854-4E4A-A56F-F3DC61FD2104}"/>
    <dgm:cxn modelId="{A9B09452-DDBB-454E-B4F7-7B0405419D50}" type="presOf" srcId="{97E09675-9297-47B4-88EB-F20C223B6CCB}" destId="{7CBEF61B-EFED-4FCE-BC26-B1DCF76FCAD4}" srcOrd="0" destOrd="0" presId="urn:microsoft.com/office/officeart/2008/layout/LinedList"/>
    <dgm:cxn modelId="{65ED7D88-FB05-496D-A533-A16F1E5095D3}" srcId="{F3E4AF77-5E20-4ADA-B528-B22CF6ADB017}" destId="{93F22FA5-7BA6-4703-8C9F-EA57C09446A8}" srcOrd="3" destOrd="0" parTransId="{0AB0B9FA-775C-4777-B61A-3FF026EE6A74}" sibTransId="{CD1FA566-E4B2-42B0-8484-8170DC75A11E}"/>
    <dgm:cxn modelId="{8EE95097-AA5E-482A-9028-7C7C25092858}" type="presOf" srcId="{F3E4AF77-5E20-4ADA-B528-B22CF6ADB017}" destId="{208DC2BC-B8B1-49E0-BAA7-0DD9AC1F6BAF}" srcOrd="0" destOrd="0" presId="urn:microsoft.com/office/officeart/2008/layout/LinedList"/>
    <dgm:cxn modelId="{9DBCBBB1-3BC2-4B60-BA74-E9C1F67B003C}" type="presOf" srcId="{EB90948E-C0DA-445A-BD93-5AB59D2CF237}" destId="{DE6965EA-3283-4ABB-8CC7-540ABB16AF9E}" srcOrd="0" destOrd="0" presId="urn:microsoft.com/office/officeart/2008/layout/LinedList"/>
    <dgm:cxn modelId="{32BB74B4-63FD-465D-98BF-2114AE9D461D}" type="presOf" srcId="{24872659-880B-42D7-945C-2F652971614C}" destId="{E60CD3D4-9C6F-4A5C-A63D-9E8939C6A0E1}" srcOrd="0" destOrd="0" presId="urn:microsoft.com/office/officeart/2008/layout/LinedList"/>
    <dgm:cxn modelId="{44A440BD-0CC8-424D-8C59-558A6297208D}" type="presOf" srcId="{F9118FB3-6503-4FEF-961A-2BB892D40DBC}" destId="{447897A7-72B5-4C7C-B284-D989E24D56ED}" srcOrd="0" destOrd="0" presId="urn:microsoft.com/office/officeart/2008/layout/LinedList"/>
    <dgm:cxn modelId="{3B35CE99-A83D-45DA-8A25-BBEED8719FC2}" type="presParOf" srcId="{208DC2BC-B8B1-49E0-BAA7-0DD9AC1F6BAF}" destId="{E6A7F19D-4D3F-438A-8687-3573D438FA36}" srcOrd="0" destOrd="0" presId="urn:microsoft.com/office/officeart/2008/layout/LinedList"/>
    <dgm:cxn modelId="{F4433FF9-4DCF-42B4-85B8-20DB591F7D35}" type="presParOf" srcId="{208DC2BC-B8B1-49E0-BAA7-0DD9AC1F6BAF}" destId="{90AA1D84-4DA9-43D3-985D-6D12B446DF2A}" srcOrd="1" destOrd="0" presId="urn:microsoft.com/office/officeart/2008/layout/LinedList"/>
    <dgm:cxn modelId="{AC134033-2E71-46C9-A798-EB32DC1AB61B}" type="presParOf" srcId="{90AA1D84-4DA9-43D3-985D-6D12B446DF2A}" destId="{DE6965EA-3283-4ABB-8CC7-540ABB16AF9E}" srcOrd="0" destOrd="0" presId="urn:microsoft.com/office/officeart/2008/layout/LinedList"/>
    <dgm:cxn modelId="{BAA9DD89-3EA5-4110-ABD8-D2A76385E0B4}" type="presParOf" srcId="{90AA1D84-4DA9-43D3-985D-6D12B446DF2A}" destId="{C43037D9-DFB7-44B4-82F1-D5A3A5F87D20}" srcOrd="1" destOrd="0" presId="urn:microsoft.com/office/officeart/2008/layout/LinedList"/>
    <dgm:cxn modelId="{053A141E-ACFA-4899-8FD1-498F79525573}" type="presParOf" srcId="{208DC2BC-B8B1-49E0-BAA7-0DD9AC1F6BAF}" destId="{BC25DF88-2151-48EA-819E-91E1C18300FC}" srcOrd="2" destOrd="0" presId="urn:microsoft.com/office/officeart/2008/layout/LinedList"/>
    <dgm:cxn modelId="{95C77403-0E5C-43D2-BB61-4600676C5E25}" type="presParOf" srcId="{208DC2BC-B8B1-49E0-BAA7-0DD9AC1F6BAF}" destId="{B0876B97-7F25-46AC-8060-6F7C491C0CC1}" srcOrd="3" destOrd="0" presId="urn:microsoft.com/office/officeart/2008/layout/LinedList"/>
    <dgm:cxn modelId="{E5D8C954-E7F1-432B-9D28-CA89F46688C5}" type="presParOf" srcId="{B0876B97-7F25-46AC-8060-6F7C491C0CC1}" destId="{447897A7-72B5-4C7C-B284-D989E24D56ED}" srcOrd="0" destOrd="0" presId="urn:microsoft.com/office/officeart/2008/layout/LinedList"/>
    <dgm:cxn modelId="{B12FBF01-1146-4B0E-8463-FB547A70D3BE}" type="presParOf" srcId="{B0876B97-7F25-46AC-8060-6F7C491C0CC1}" destId="{6BEBC349-1A05-479F-8C09-54741D59367F}" srcOrd="1" destOrd="0" presId="urn:microsoft.com/office/officeart/2008/layout/LinedList"/>
    <dgm:cxn modelId="{593B82AE-53FF-46C9-9804-1D016E56E14B}" type="presParOf" srcId="{208DC2BC-B8B1-49E0-BAA7-0DD9AC1F6BAF}" destId="{FEEC90C9-2346-4331-AE59-BE6E63ABD4D7}" srcOrd="4" destOrd="0" presId="urn:microsoft.com/office/officeart/2008/layout/LinedList"/>
    <dgm:cxn modelId="{C51BF209-473A-4419-8C74-8C9B4F0EA21B}" type="presParOf" srcId="{208DC2BC-B8B1-49E0-BAA7-0DD9AC1F6BAF}" destId="{50914A01-617A-418F-9427-A6F5096DC4AF}" srcOrd="5" destOrd="0" presId="urn:microsoft.com/office/officeart/2008/layout/LinedList"/>
    <dgm:cxn modelId="{CF68209C-A64E-4DD3-857C-986DF5451BB2}" type="presParOf" srcId="{50914A01-617A-418F-9427-A6F5096DC4AF}" destId="{7CBEF61B-EFED-4FCE-BC26-B1DCF76FCAD4}" srcOrd="0" destOrd="0" presId="urn:microsoft.com/office/officeart/2008/layout/LinedList"/>
    <dgm:cxn modelId="{D68E11FB-A643-4D76-BE8B-1066E371D692}" type="presParOf" srcId="{50914A01-617A-418F-9427-A6F5096DC4AF}" destId="{80593986-0EF7-45B7-AC07-988587154375}" srcOrd="1" destOrd="0" presId="urn:microsoft.com/office/officeart/2008/layout/LinedList"/>
    <dgm:cxn modelId="{D7550F4D-A40D-4587-8C1C-240DC555BB3D}" type="presParOf" srcId="{208DC2BC-B8B1-49E0-BAA7-0DD9AC1F6BAF}" destId="{A633C963-5E71-48E9-9CFB-FB612844E9A6}" srcOrd="6" destOrd="0" presId="urn:microsoft.com/office/officeart/2008/layout/LinedList"/>
    <dgm:cxn modelId="{B5ABC82F-97A7-4E10-A7DA-5D529B6FB4C2}" type="presParOf" srcId="{208DC2BC-B8B1-49E0-BAA7-0DD9AC1F6BAF}" destId="{7304B544-AEFA-4B3A-BF49-A6F86A9E5C33}" srcOrd="7" destOrd="0" presId="urn:microsoft.com/office/officeart/2008/layout/LinedList"/>
    <dgm:cxn modelId="{09F0F046-EDC5-4838-8C86-CECF1DD497B9}" type="presParOf" srcId="{7304B544-AEFA-4B3A-BF49-A6F86A9E5C33}" destId="{E08E6C25-0D14-4B6B-98F9-AF247DCB6374}" srcOrd="0" destOrd="0" presId="urn:microsoft.com/office/officeart/2008/layout/LinedList"/>
    <dgm:cxn modelId="{198539B6-AAAE-4564-8F2A-B0DBF51FB376}" type="presParOf" srcId="{7304B544-AEFA-4B3A-BF49-A6F86A9E5C33}" destId="{A7EA583E-4697-412A-B4F1-F1A8BD5E9D4B}" srcOrd="1" destOrd="0" presId="urn:microsoft.com/office/officeart/2008/layout/LinedList"/>
    <dgm:cxn modelId="{9A49083C-A24A-4E61-ADF1-43AAF452358F}" type="presParOf" srcId="{208DC2BC-B8B1-49E0-BAA7-0DD9AC1F6BAF}" destId="{22CC9A46-EC02-4ACE-8E37-DF573D6F1005}" srcOrd="8" destOrd="0" presId="urn:microsoft.com/office/officeart/2008/layout/LinedList"/>
    <dgm:cxn modelId="{786877E4-039B-409F-85A1-2A372CC326A3}" type="presParOf" srcId="{208DC2BC-B8B1-49E0-BAA7-0DD9AC1F6BAF}" destId="{8FE41874-2516-4DC3-922D-7224E981F8E1}" srcOrd="9" destOrd="0" presId="urn:microsoft.com/office/officeart/2008/layout/LinedList"/>
    <dgm:cxn modelId="{AC2407FA-C277-4FB4-BA3F-21B2E99BBFFD}" type="presParOf" srcId="{8FE41874-2516-4DC3-922D-7224E981F8E1}" destId="{EBD822B9-9624-4106-9764-256D767E5344}" srcOrd="0" destOrd="0" presId="urn:microsoft.com/office/officeart/2008/layout/LinedList"/>
    <dgm:cxn modelId="{AC8AAB79-46FB-4362-A38E-6DB0917F39AF}" type="presParOf" srcId="{8FE41874-2516-4DC3-922D-7224E981F8E1}" destId="{DFA763AF-E95F-4EC1-9510-139FBAA188E7}" srcOrd="1" destOrd="0" presId="urn:microsoft.com/office/officeart/2008/layout/LinedList"/>
    <dgm:cxn modelId="{97EF610D-DA5B-4A91-97F5-C97BEC1595B6}" type="presParOf" srcId="{208DC2BC-B8B1-49E0-BAA7-0DD9AC1F6BAF}" destId="{EE25FF95-4407-4456-88E3-2EE356ADF672}" srcOrd="10" destOrd="0" presId="urn:microsoft.com/office/officeart/2008/layout/LinedList"/>
    <dgm:cxn modelId="{60FF2D30-0026-4B27-B96E-D3DC30F2D61F}" type="presParOf" srcId="{208DC2BC-B8B1-49E0-BAA7-0DD9AC1F6BAF}" destId="{6FEAAB8D-952F-4F12-8AC2-5088D6C48AB2}" srcOrd="11" destOrd="0" presId="urn:microsoft.com/office/officeart/2008/layout/LinedList"/>
    <dgm:cxn modelId="{56CF0F6C-7F8E-4CCD-BC6A-24FCBEE6F4A9}" type="presParOf" srcId="{6FEAAB8D-952F-4F12-8AC2-5088D6C48AB2}" destId="{E60CD3D4-9C6F-4A5C-A63D-9E8939C6A0E1}" srcOrd="0" destOrd="0" presId="urn:microsoft.com/office/officeart/2008/layout/LinedList"/>
    <dgm:cxn modelId="{085D50E8-EF42-40A6-872A-B27C5F64748C}" type="presParOf" srcId="{6FEAAB8D-952F-4F12-8AC2-5088D6C48AB2}" destId="{C430C016-DF56-4FF7-B1F2-552F406B73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3F3217-0341-4EFF-ADED-0F6B84236AF3}" type="doc">
      <dgm:prSet loTypeId="urn:microsoft.com/office/officeart/2005/8/layout/vList2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A3CF504-60B4-4B87-8241-B2570FB5D919}">
      <dgm:prSet/>
      <dgm:spPr/>
      <dgm:t>
        <a:bodyPr/>
        <a:lstStyle/>
        <a:p>
          <a:r>
            <a:rPr lang="fi-FI" dirty="0"/>
            <a:t>Voidaan valmistaa tuoreista, kuivatuista tai fermentoidusta lehdistä</a:t>
          </a:r>
          <a:endParaRPr lang="en-US" dirty="0"/>
        </a:p>
      </dgm:t>
    </dgm:pt>
    <dgm:pt modelId="{EE7F7DEC-FDF3-4304-9028-EDA8036CF69C}" type="parTrans" cxnId="{E5F370AF-BBCE-444A-BBF1-367BB6050730}">
      <dgm:prSet/>
      <dgm:spPr/>
      <dgm:t>
        <a:bodyPr/>
        <a:lstStyle/>
        <a:p>
          <a:endParaRPr lang="en-US"/>
        </a:p>
      </dgm:t>
    </dgm:pt>
    <dgm:pt modelId="{F8D13E14-25B2-4360-98C0-926E4CCE6F7D}" type="sibTrans" cxnId="{E5F370AF-BBCE-444A-BBF1-367BB6050730}">
      <dgm:prSet/>
      <dgm:spPr/>
      <dgm:t>
        <a:bodyPr/>
        <a:lstStyle/>
        <a:p>
          <a:endParaRPr lang="en-US"/>
        </a:p>
      </dgm:t>
    </dgm:pt>
    <dgm:pt modelId="{53B66709-322E-4227-A446-9B0420F9B777}">
      <dgm:prSet/>
      <dgm:spPr/>
      <dgm:t>
        <a:bodyPr/>
        <a:lstStyle/>
        <a:p>
          <a:r>
            <a:rPr lang="fi-FI" dirty="0"/>
            <a:t>Teetä voi myöhemmin maustaa,(mintulla, timjamilla) ja  tehdä erilaisia sekoituksia</a:t>
          </a:r>
          <a:endParaRPr lang="en-US" dirty="0"/>
        </a:p>
      </dgm:t>
    </dgm:pt>
    <dgm:pt modelId="{296B3E5B-6E02-49F5-A9C1-FCCDE56EB6CA}" type="parTrans" cxnId="{BBB6973A-2B68-44E0-B694-3F01D0E10856}">
      <dgm:prSet/>
      <dgm:spPr/>
      <dgm:t>
        <a:bodyPr/>
        <a:lstStyle/>
        <a:p>
          <a:endParaRPr lang="en-US"/>
        </a:p>
      </dgm:t>
    </dgm:pt>
    <dgm:pt modelId="{44603644-3FC4-41AB-A140-F5D2750A73BD}" type="sibTrans" cxnId="{BBB6973A-2B68-44E0-B694-3F01D0E10856}">
      <dgm:prSet/>
      <dgm:spPr/>
      <dgm:t>
        <a:bodyPr/>
        <a:lstStyle/>
        <a:p>
          <a:endParaRPr lang="en-US"/>
        </a:p>
      </dgm:t>
    </dgm:pt>
    <dgm:pt modelId="{BD7F5F4C-E64D-4E10-A16E-F47FDCAA33C2}">
      <dgm:prSet/>
      <dgm:spPr/>
      <dgm:t>
        <a:bodyPr/>
        <a:lstStyle/>
        <a:p>
          <a:r>
            <a:rPr lang="fi-FI" dirty="0"/>
            <a:t>Tuoreiden lehtien päälle kaadetaan kiehuva vesi ja annetaan hautua 5-10 minuuttia</a:t>
          </a:r>
          <a:endParaRPr lang="en-US" dirty="0"/>
        </a:p>
      </dgm:t>
    </dgm:pt>
    <dgm:pt modelId="{C3E3477A-9A65-450A-8601-CEE4C69EDD7C}" type="parTrans" cxnId="{2BB02106-CF0C-469F-8863-7D132D9A54CD}">
      <dgm:prSet/>
      <dgm:spPr/>
      <dgm:t>
        <a:bodyPr/>
        <a:lstStyle/>
        <a:p>
          <a:endParaRPr lang="en-US"/>
        </a:p>
      </dgm:t>
    </dgm:pt>
    <dgm:pt modelId="{E07D523F-1E56-43A4-A629-F5ACA833F1D0}" type="sibTrans" cxnId="{2BB02106-CF0C-469F-8863-7D132D9A54CD}">
      <dgm:prSet/>
      <dgm:spPr/>
      <dgm:t>
        <a:bodyPr/>
        <a:lstStyle/>
        <a:p>
          <a:endParaRPr lang="en-US"/>
        </a:p>
      </dgm:t>
    </dgm:pt>
    <dgm:pt modelId="{A52C5BED-C7FF-4134-A996-12FA022D16AA}" type="pres">
      <dgm:prSet presAssocID="{583F3217-0341-4EFF-ADED-0F6B84236AF3}" presName="linear" presStyleCnt="0">
        <dgm:presLayoutVars>
          <dgm:animLvl val="lvl"/>
          <dgm:resizeHandles val="exact"/>
        </dgm:presLayoutVars>
      </dgm:prSet>
      <dgm:spPr/>
    </dgm:pt>
    <dgm:pt modelId="{3CF7127E-B774-4E0D-9B1B-1F46142F9B90}" type="pres">
      <dgm:prSet presAssocID="{CA3CF504-60B4-4B87-8241-B2570FB5D91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AD8C667-9EF6-4034-9F6B-DAEBB8C0EEE7}" type="pres">
      <dgm:prSet presAssocID="{F8D13E14-25B2-4360-98C0-926E4CCE6F7D}" presName="spacer" presStyleCnt="0"/>
      <dgm:spPr/>
    </dgm:pt>
    <dgm:pt modelId="{8A39E9D7-4BA4-42E0-8CFF-7A7F81039030}" type="pres">
      <dgm:prSet presAssocID="{53B66709-322E-4227-A446-9B0420F9B77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4FAFE1E-FE72-4F6C-AC8A-834F037680D2}" type="pres">
      <dgm:prSet presAssocID="{44603644-3FC4-41AB-A140-F5D2750A73BD}" presName="spacer" presStyleCnt="0"/>
      <dgm:spPr/>
    </dgm:pt>
    <dgm:pt modelId="{220AD963-DDB4-443F-91C9-0FF731CFB911}" type="pres">
      <dgm:prSet presAssocID="{BD7F5F4C-E64D-4E10-A16E-F47FDCAA33C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CBFC305-B424-4ACA-8A82-58005B1D18F2}" type="presOf" srcId="{583F3217-0341-4EFF-ADED-0F6B84236AF3}" destId="{A52C5BED-C7FF-4134-A996-12FA022D16AA}" srcOrd="0" destOrd="0" presId="urn:microsoft.com/office/officeart/2005/8/layout/vList2"/>
    <dgm:cxn modelId="{2BB02106-CF0C-469F-8863-7D132D9A54CD}" srcId="{583F3217-0341-4EFF-ADED-0F6B84236AF3}" destId="{BD7F5F4C-E64D-4E10-A16E-F47FDCAA33C2}" srcOrd="2" destOrd="0" parTransId="{C3E3477A-9A65-450A-8601-CEE4C69EDD7C}" sibTransId="{E07D523F-1E56-43A4-A629-F5ACA833F1D0}"/>
    <dgm:cxn modelId="{BBB6973A-2B68-44E0-B694-3F01D0E10856}" srcId="{583F3217-0341-4EFF-ADED-0F6B84236AF3}" destId="{53B66709-322E-4227-A446-9B0420F9B777}" srcOrd="1" destOrd="0" parTransId="{296B3E5B-6E02-49F5-A9C1-FCCDE56EB6CA}" sibTransId="{44603644-3FC4-41AB-A140-F5D2750A73BD}"/>
    <dgm:cxn modelId="{8716863B-F8EB-441F-88D7-AA50255129A9}" type="presOf" srcId="{CA3CF504-60B4-4B87-8241-B2570FB5D919}" destId="{3CF7127E-B774-4E0D-9B1B-1F46142F9B90}" srcOrd="0" destOrd="0" presId="urn:microsoft.com/office/officeart/2005/8/layout/vList2"/>
    <dgm:cxn modelId="{71603F46-B717-4912-A993-1D85EB714499}" type="presOf" srcId="{BD7F5F4C-E64D-4E10-A16E-F47FDCAA33C2}" destId="{220AD963-DDB4-443F-91C9-0FF731CFB911}" srcOrd="0" destOrd="0" presId="urn:microsoft.com/office/officeart/2005/8/layout/vList2"/>
    <dgm:cxn modelId="{94B3F898-706C-486E-912C-425176622057}" type="presOf" srcId="{53B66709-322E-4227-A446-9B0420F9B777}" destId="{8A39E9D7-4BA4-42E0-8CFF-7A7F81039030}" srcOrd="0" destOrd="0" presId="urn:microsoft.com/office/officeart/2005/8/layout/vList2"/>
    <dgm:cxn modelId="{E5F370AF-BBCE-444A-BBF1-367BB6050730}" srcId="{583F3217-0341-4EFF-ADED-0F6B84236AF3}" destId="{CA3CF504-60B4-4B87-8241-B2570FB5D919}" srcOrd="0" destOrd="0" parTransId="{EE7F7DEC-FDF3-4304-9028-EDA8036CF69C}" sibTransId="{F8D13E14-25B2-4360-98C0-926E4CCE6F7D}"/>
    <dgm:cxn modelId="{500E321D-4662-49A6-9D82-35C8A5EF2EE4}" type="presParOf" srcId="{A52C5BED-C7FF-4134-A996-12FA022D16AA}" destId="{3CF7127E-B774-4E0D-9B1B-1F46142F9B90}" srcOrd="0" destOrd="0" presId="urn:microsoft.com/office/officeart/2005/8/layout/vList2"/>
    <dgm:cxn modelId="{BA3E253C-71F5-4346-98E0-3F38CBFA6174}" type="presParOf" srcId="{A52C5BED-C7FF-4134-A996-12FA022D16AA}" destId="{CAD8C667-9EF6-4034-9F6B-DAEBB8C0EEE7}" srcOrd="1" destOrd="0" presId="urn:microsoft.com/office/officeart/2005/8/layout/vList2"/>
    <dgm:cxn modelId="{76253E63-9E1F-4DBA-89F5-1E7AE55CFEF7}" type="presParOf" srcId="{A52C5BED-C7FF-4134-A996-12FA022D16AA}" destId="{8A39E9D7-4BA4-42E0-8CFF-7A7F81039030}" srcOrd="2" destOrd="0" presId="urn:microsoft.com/office/officeart/2005/8/layout/vList2"/>
    <dgm:cxn modelId="{AB47E65F-5578-46A9-AAEA-745BF4E368E5}" type="presParOf" srcId="{A52C5BED-C7FF-4134-A996-12FA022D16AA}" destId="{E4FAFE1E-FE72-4F6C-AC8A-834F037680D2}" srcOrd="3" destOrd="0" presId="urn:microsoft.com/office/officeart/2005/8/layout/vList2"/>
    <dgm:cxn modelId="{EE81EAEB-F92C-4ADB-96CB-F44794D22227}" type="presParOf" srcId="{A52C5BED-C7FF-4134-A996-12FA022D16AA}" destId="{220AD963-DDB4-443F-91C9-0FF731CFB91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CEB50A-164D-4661-881C-AF778780EBD0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A056C15-9D1C-4366-A0CC-2ED450FA50AA}">
      <dgm:prSet/>
      <dgm:spPr/>
      <dgm:t>
        <a:bodyPr/>
        <a:lstStyle/>
        <a:p>
          <a:r>
            <a:rPr lang="fi-FI" dirty="0"/>
            <a:t>Käyttö: lehdet salaattiin, smoothien, munakkaaseen, keittoihin, paistoksiin sekä leivonnaisiin</a:t>
          </a:r>
          <a:endParaRPr lang="en-US" dirty="0"/>
        </a:p>
      </dgm:t>
    </dgm:pt>
    <dgm:pt modelId="{F55AE812-DF91-4E65-842C-1D681D7A4B82}" type="parTrans" cxnId="{4B3A5915-24FB-41A8-8B77-2D742A3F23D0}">
      <dgm:prSet/>
      <dgm:spPr/>
      <dgm:t>
        <a:bodyPr/>
        <a:lstStyle/>
        <a:p>
          <a:endParaRPr lang="en-US"/>
        </a:p>
      </dgm:t>
    </dgm:pt>
    <dgm:pt modelId="{4CA4CCCA-AC74-4B2C-ACEA-A091498D0C94}" type="sibTrans" cxnId="{4B3A5915-24FB-41A8-8B77-2D742A3F23D0}">
      <dgm:prSet/>
      <dgm:spPr/>
      <dgm:t>
        <a:bodyPr/>
        <a:lstStyle/>
        <a:p>
          <a:endParaRPr lang="en-US"/>
        </a:p>
      </dgm:t>
    </dgm:pt>
    <dgm:pt modelId="{EB91A9C1-B62F-40FF-9A83-321F24D631F3}">
      <dgm:prSet/>
      <dgm:spPr/>
      <dgm:t>
        <a:bodyPr/>
        <a:lstStyle/>
        <a:p>
          <a:r>
            <a:rPr lang="fi-FI" dirty="0"/>
            <a:t>pinaatin tapaan ryöpättynä voi pakastaa</a:t>
          </a:r>
          <a:endParaRPr lang="en-US" dirty="0"/>
        </a:p>
      </dgm:t>
    </dgm:pt>
    <dgm:pt modelId="{25528769-0B2E-481E-9512-27DCE5765ED4}" type="parTrans" cxnId="{18DAE054-65F5-4817-97F7-024B71DE046D}">
      <dgm:prSet/>
      <dgm:spPr/>
      <dgm:t>
        <a:bodyPr/>
        <a:lstStyle/>
        <a:p>
          <a:endParaRPr lang="en-US"/>
        </a:p>
      </dgm:t>
    </dgm:pt>
    <dgm:pt modelId="{45C26557-4B0F-48E6-A9E9-875F6DD36333}" type="sibTrans" cxnId="{18DAE054-65F5-4817-97F7-024B71DE046D}">
      <dgm:prSet/>
      <dgm:spPr/>
      <dgm:t>
        <a:bodyPr/>
        <a:lstStyle/>
        <a:p>
          <a:endParaRPr lang="en-US"/>
        </a:p>
      </dgm:t>
    </dgm:pt>
    <dgm:pt modelId="{1F47F8A9-71AA-4DEB-B320-35D1783A4EB5}">
      <dgm:prSet/>
      <dgm:spPr/>
      <dgm:t>
        <a:bodyPr/>
        <a:lstStyle/>
        <a:p>
          <a:r>
            <a:rPr lang="fi-FI" dirty="0"/>
            <a:t>kuivattuna viherjauheisiin</a:t>
          </a:r>
          <a:endParaRPr lang="en-US" dirty="0"/>
        </a:p>
      </dgm:t>
    </dgm:pt>
    <dgm:pt modelId="{19C3588D-BEB5-4D0E-94CF-EEA239547CCD}" type="parTrans" cxnId="{12A7C789-2B39-4FF5-B6C3-A46C790F9021}">
      <dgm:prSet/>
      <dgm:spPr/>
      <dgm:t>
        <a:bodyPr/>
        <a:lstStyle/>
        <a:p>
          <a:endParaRPr lang="en-US"/>
        </a:p>
      </dgm:t>
    </dgm:pt>
    <dgm:pt modelId="{8EEDDCCB-47E6-4B97-90F6-7CA1E104AE79}" type="sibTrans" cxnId="{12A7C789-2B39-4FF5-B6C3-A46C790F9021}">
      <dgm:prSet/>
      <dgm:spPr/>
      <dgm:t>
        <a:bodyPr/>
        <a:lstStyle/>
        <a:p>
          <a:endParaRPr lang="en-US"/>
        </a:p>
      </dgm:t>
    </dgm:pt>
    <dgm:pt modelId="{3288184A-AA78-4FE4-8AFB-955331B4BA10}">
      <dgm:prSet/>
      <dgm:spPr/>
      <dgm:t>
        <a:bodyPr/>
        <a:lstStyle/>
        <a:p>
          <a:r>
            <a:rPr lang="fi-FI" dirty="0"/>
            <a:t>kukista voi valmistaa siirappia, simaa, marmeladia</a:t>
          </a:r>
          <a:endParaRPr lang="en-US" dirty="0"/>
        </a:p>
      </dgm:t>
    </dgm:pt>
    <dgm:pt modelId="{36D673AA-5CFD-4942-9EAF-CBD396C63914}" type="parTrans" cxnId="{5ADF84BF-179A-406C-BB40-9C27277C52C0}">
      <dgm:prSet/>
      <dgm:spPr/>
      <dgm:t>
        <a:bodyPr/>
        <a:lstStyle/>
        <a:p>
          <a:endParaRPr lang="en-US"/>
        </a:p>
      </dgm:t>
    </dgm:pt>
    <dgm:pt modelId="{1FB6DE15-94E7-4691-9629-0DD217398522}" type="sibTrans" cxnId="{5ADF84BF-179A-406C-BB40-9C27277C52C0}">
      <dgm:prSet/>
      <dgm:spPr/>
      <dgm:t>
        <a:bodyPr/>
        <a:lstStyle/>
        <a:p>
          <a:endParaRPr lang="en-US"/>
        </a:p>
      </dgm:t>
    </dgm:pt>
    <dgm:pt modelId="{AB8B6CBE-717C-4777-943F-2B6BF16BA55C}">
      <dgm:prSet/>
      <dgm:spPr/>
      <dgm:t>
        <a:bodyPr/>
        <a:lstStyle/>
        <a:p>
          <a:r>
            <a:rPr lang="fi-FI" dirty="0"/>
            <a:t>juuret keittoihin, kahvinkorviketta, kasvislisäkettä esim. kalalle</a:t>
          </a:r>
          <a:endParaRPr lang="en-US" dirty="0"/>
        </a:p>
      </dgm:t>
    </dgm:pt>
    <dgm:pt modelId="{5A6E2787-5F94-4A45-A667-4B14040D83F9}" type="parTrans" cxnId="{12777E88-CC74-40F9-8B06-5C560632F50F}">
      <dgm:prSet/>
      <dgm:spPr/>
      <dgm:t>
        <a:bodyPr/>
        <a:lstStyle/>
        <a:p>
          <a:endParaRPr lang="en-US"/>
        </a:p>
      </dgm:t>
    </dgm:pt>
    <dgm:pt modelId="{0FC72C86-3D9B-4628-A570-EAA0DB5EA6F5}" type="sibTrans" cxnId="{12777E88-CC74-40F9-8B06-5C560632F50F}">
      <dgm:prSet/>
      <dgm:spPr/>
      <dgm:t>
        <a:bodyPr/>
        <a:lstStyle/>
        <a:p>
          <a:endParaRPr lang="en-US"/>
        </a:p>
      </dgm:t>
    </dgm:pt>
    <dgm:pt modelId="{CF2D2C4B-F971-444B-9054-DABC438D38C7}" type="pres">
      <dgm:prSet presAssocID="{C2CEB50A-164D-4661-881C-AF778780EBD0}" presName="vert0" presStyleCnt="0">
        <dgm:presLayoutVars>
          <dgm:dir/>
          <dgm:animOne val="branch"/>
          <dgm:animLvl val="lvl"/>
        </dgm:presLayoutVars>
      </dgm:prSet>
      <dgm:spPr/>
    </dgm:pt>
    <dgm:pt modelId="{0216C0FA-B318-452F-BF34-5B3061D3DE79}" type="pres">
      <dgm:prSet presAssocID="{2A056C15-9D1C-4366-A0CC-2ED450FA50AA}" presName="thickLine" presStyleLbl="alignNode1" presStyleIdx="0" presStyleCnt="5"/>
      <dgm:spPr/>
    </dgm:pt>
    <dgm:pt modelId="{CB4746A7-3A1F-416A-B93E-EF5DABDECE5E}" type="pres">
      <dgm:prSet presAssocID="{2A056C15-9D1C-4366-A0CC-2ED450FA50AA}" presName="horz1" presStyleCnt="0"/>
      <dgm:spPr/>
    </dgm:pt>
    <dgm:pt modelId="{F617B72C-DEAD-40E0-8EFE-517DA00D58CE}" type="pres">
      <dgm:prSet presAssocID="{2A056C15-9D1C-4366-A0CC-2ED450FA50AA}" presName="tx1" presStyleLbl="revTx" presStyleIdx="0" presStyleCnt="5"/>
      <dgm:spPr/>
    </dgm:pt>
    <dgm:pt modelId="{E1CD0046-048F-497C-A489-08E99DCF5913}" type="pres">
      <dgm:prSet presAssocID="{2A056C15-9D1C-4366-A0CC-2ED450FA50AA}" presName="vert1" presStyleCnt="0"/>
      <dgm:spPr/>
    </dgm:pt>
    <dgm:pt modelId="{83102895-204F-409B-BB58-4ACB44B153AA}" type="pres">
      <dgm:prSet presAssocID="{EB91A9C1-B62F-40FF-9A83-321F24D631F3}" presName="thickLine" presStyleLbl="alignNode1" presStyleIdx="1" presStyleCnt="5"/>
      <dgm:spPr/>
    </dgm:pt>
    <dgm:pt modelId="{A212E918-BF48-41F1-8637-F6463690FECD}" type="pres">
      <dgm:prSet presAssocID="{EB91A9C1-B62F-40FF-9A83-321F24D631F3}" presName="horz1" presStyleCnt="0"/>
      <dgm:spPr/>
    </dgm:pt>
    <dgm:pt modelId="{F944E46E-6244-4341-BDB3-323039091E06}" type="pres">
      <dgm:prSet presAssocID="{EB91A9C1-B62F-40FF-9A83-321F24D631F3}" presName="tx1" presStyleLbl="revTx" presStyleIdx="1" presStyleCnt="5"/>
      <dgm:spPr/>
    </dgm:pt>
    <dgm:pt modelId="{2BDC1637-A0AB-480B-8923-C3F349277250}" type="pres">
      <dgm:prSet presAssocID="{EB91A9C1-B62F-40FF-9A83-321F24D631F3}" presName="vert1" presStyleCnt="0"/>
      <dgm:spPr/>
    </dgm:pt>
    <dgm:pt modelId="{0EA75BAD-60D0-4CE4-ACD7-756203316565}" type="pres">
      <dgm:prSet presAssocID="{1F47F8A9-71AA-4DEB-B320-35D1783A4EB5}" presName="thickLine" presStyleLbl="alignNode1" presStyleIdx="2" presStyleCnt="5"/>
      <dgm:spPr/>
    </dgm:pt>
    <dgm:pt modelId="{00312999-ACF9-486E-BFF4-E70DCDD46A9B}" type="pres">
      <dgm:prSet presAssocID="{1F47F8A9-71AA-4DEB-B320-35D1783A4EB5}" presName="horz1" presStyleCnt="0"/>
      <dgm:spPr/>
    </dgm:pt>
    <dgm:pt modelId="{C33ED5A9-613E-47B5-A29B-2841343806EB}" type="pres">
      <dgm:prSet presAssocID="{1F47F8A9-71AA-4DEB-B320-35D1783A4EB5}" presName="tx1" presStyleLbl="revTx" presStyleIdx="2" presStyleCnt="5"/>
      <dgm:spPr/>
    </dgm:pt>
    <dgm:pt modelId="{C014DF31-07A8-4943-A148-FCB72655D921}" type="pres">
      <dgm:prSet presAssocID="{1F47F8A9-71AA-4DEB-B320-35D1783A4EB5}" presName="vert1" presStyleCnt="0"/>
      <dgm:spPr/>
    </dgm:pt>
    <dgm:pt modelId="{150B043B-237F-4466-AAE7-BA8AFD1A484C}" type="pres">
      <dgm:prSet presAssocID="{3288184A-AA78-4FE4-8AFB-955331B4BA10}" presName="thickLine" presStyleLbl="alignNode1" presStyleIdx="3" presStyleCnt="5"/>
      <dgm:spPr/>
    </dgm:pt>
    <dgm:pt modelId="{226BA936-11E9-4F95-8AD7-4A3DB985C76C}" type="pres">
      <dgm:prSet presAssocID="{3288184A-AA78-4FE4-8AFB-955331B4BA10}" presName="horz1" presStyleCnt="0"/>
      <dgm:spPr/>
    </dgm:pt>
    <dgm:pt modelId="{E8741325-215E-432C-94AD-9040F6DE22DC}" type="pres">
      <dgm:prSet presAssocID="{3288184A-AA78-4FE4-8AFB-955331B4BA10}" presName="tx1" presStyleLbl="revTx" presStyleIdx="3" presStyleCnt="5"/>
      <dgm:spPr/>
    </dgm:pt>
    <dgm:pt modelId="{B2379768-E36B-4C30-B508-2B2051CEF3DA}" type="pres">
      <dgm:prSet presAssocID="{3288184A-AA78-4FE4-8AFB-955331B4BA10}" presName="vert1" presStyleCnt="0"/>
      <dgm:spPr/>
    </dgm:pt>
    <dgm:pt modelId="{1E259629-500B-49DA-A28D-4BBBF2B61A5A}" type="pres">
      <dgm:prSet presAssocID="{AB8B6CBE-717C-4777-943F-2B6BF16BA55C}" presName="thickLine" presStyleLbl="alignNode1" presStyleIdx="4" presStyleCnt="5"/>
      <dgm:spPr/>
    </dgm:pt>
    <dgm:pt modelId="{882EC231-F466-46DF-8982-854DEBB60E96}" type="pres">
      <dgm:prSet presAssocID="{AB8B6CBE-717C-4777-943F-2B6BF16BA55C}" presName="horz1" presStyleCnt="0"/>
      <dgm:spPr/>
    </dgm:pt>
    <dgm:pt modelId="{BFBAB624-8A73-4A58-9268-7BF7ADDC5B07}" type="pres">
      <dgm:prSet presAssocID="{AB8B6CBE-717C-4777-943F-2B6BF16BA55C}" presName="tx1" presStyleLbl="revTx" presStyleIdx="4" presStyleCnt="5"/>
      <dgm:spPr/>
    </dgm:pt>
    <dgm:pt modelId="{142BE05F-7023-4F40-A310-F06ACB86728E}" type="pres">
      <dgm:prSet presAssocID="{AB8B6CBE-717C-4777-943F-2B6BF16BA55C}" presName="vert1" presStyleCnt="0"/>
      <dgm:spPr/>
    </dgm:pt>
  </dgm:ptLst>
  <dgm:cxnLst>
    <dgm:cxn modelId="{4B3A5915-24FB-41A8-8B77-2D742A3F23D0}" srcId="{C2CEB50A-164D-4661-881C-AF778780EBD0}" destId="{2A056C15-9D1C-4366-A0CC-2ED450FA50AA}" srcOrd="0" destOrd="0" parTransId="{F55AE812-DF91-4E65-842C-1D681D7A4B82}" sibTransId="{4CA4CCCA-AC74-4B2C-ACEA-A091498D0C94}"/>
    <dgm:cxn modelId="{D7B09F1E-7FA2-42C4-BC41-9DEDF4E32748}" type="presOf" srcId="{1F47F8A9-71AA-4DEB-B320-35D1783A4EB5}" destId="{C33ED5A9-613E-47B5-A29B-2841343806EB}" srcOrd="0" destOrd="0" presId="urn:microsoft.com/office/officeart/2008/layout/LinedList"/>
    <dgm:cxn modelId="{858D605D-D299-40F5-9A95-CD8AF593140F}" type="presOf" srcId="{2A056C15-9D1C-4366-A0CC-2ED450FA50AA}" destId="{F617B72C-DEAD-40E0-8EFE-517DA00D58CE}" srcOrd="0" destOrd="0" presId="urn:microsoft.com/office/officeart/2008/layout/LinedList"/>
    <dgm:cxn modelId="{BC57C866-C566-44C8-B933-C8D1BFAA3078}" type="presOf" srcId="{AB8B6CBE-717C-4777-943F-2B6BF16BA55C}" destId="{BFBAB624-8A73-4A58-9268-7BF7ADDC5B07}" srcOrd="0" destOrd="0" presId="urn:microsoft.com/office/officeart/2008/layout/LinedList"/>
    <dgm:cxn modelId="{18DAE054-65F5-4817-97F7-024B71DE046D}" srcId="{C2CEB50A-164D-4661-881C-AF778780EBD0}" destId="{EB91A9C1-B62F-40FF-9A83-321F24D631F3}" srcOrd="1" destOrd="0" parTransId="{25528769-0B2E-481E-9512-27DCE5765ED4}" sibTransId="{45C26557-4B0F-48E6-A9E9-875F6DD36333}"/>
    <dgm:cxn modelId="{A665C87D-3A75-4224-B7FB-FAAA54444CBC}" type="presOf" srcId="{3288184A-AA78-4FE4-8AFB-955331B4BA10}" destId="{E8741325-215E-432C-94AD-9040F6DE22DC}" srcOrd="0" destOrd="0" presId="urn:microsoft.com/office/officeart/2008/layout/LinedList"/>
    <dgm:cxn modelId="{12777E88-CC74-40F9-8B06-5C560632F50F}" srcId="{C2CEB50A-164D-4661-881C-AF778780EBD0}" destId="{AB8B6CBE-717C-4777-943F-2B6BF16BA55C}" srcOrd="4" destOrd="0" parTransId="{5A6E2787-5F94-4A45-A667-4B14040D83F9}" sibTransId="{0FC72C86-3D9B-4628-A570-EAA0DB5EA6F5}"/>
    <dgm:cxn modelId="{12A7C789-2B39-4FF5-B6C3-A46C790F9021}" srcId="{C2CEB50A-164D-4661-881C-AF778780EBD0}" destId="{1F47F8A9-71AA-4DEB-B320-35D1783A4EB5}" srcOrd="2" destOrd="0" parTransId="{19C3588D-BEB5-4D0E-94CF-EEA239547CCD}" sibTransId="{8EEDDCCB-47E6-4B97-90F6-7CA1E104AE79}"/>
    <dgm:cxn modelId="{E6D4F996-F4DA-4547-A9E1-B1A5DB310544}" type="presOf" srcId="{EB91A9C1-B62F-40FF-9A83-321F24D631F3}" destId="{F944E46E-6244-4341-BDB3-323039091E06}" srcOrd="0" destOrd="0" presId="urn:microsoft.com/office/officeart/2008/layout/LinedList"/>
    <dgm:cxn modelId="{5ADF84BF-179A-406C-BB40-9C27277C52C0}" srcId="{C2CEB50A-164D-4661-881C-AF778780EBD0}" destId="{3288184A-AA78-4FE4-8AFB-955331B4BA10}" srcOrd="3" destOrd="0" parTransId="{36D673AA-5CFD-4942-9EAF-CBD396C63914}" sibTransId="{1FB6DE15-94E7-4691-9629-0DD217398522}"/>
    <dgm:cxn modelId="{508DB8D0-ACBD-4A7B-9050-7D53E3B370F7}" type="presOf" srcId="{C2CEB50A-164D-4661-881C-AF778780EBD0}" destId="{CF2D2C4B-F971-444B-9054-DABC438D38C7}" srcOrd="0" destOrd="0" presId="urn:microsoft.com/office/officeart/2008/layout/LinedList"/>
    <dgm:cxn modelId="{D117ABE7-A1B9-4C18-A8B6-6C389C0C7D48}" type="presParOf" srcId="{CF2D2C4B-F971-444B-9054-DABC438D38C7}" destId="{0216C0FA-B318-452F-BF34-5B3061D3DE79}" srcOrd="0" destOrd="0" presId="urn:microsoft.com/office/officeart/2008/layout/LinedList"/>
    <dgm:cxn modelId="{B936934A-29D7-4175-9F04-FF4FCCA326E6}" type="presParOf" srcId="{CF2D2C4B-F971-444B-9054-DABC438D38C7}" destId="{CB4746A7-3A1F-416A-B93E-EF5DABDECE5E}" srcOrd="1" destOrd="0" presId="urn:microsoft.com/office/officeart/2008/layout/LinedList"/>
    <dgm:cxn modelId="{C1832167-C924-47DD-8A8A-79CD2B7F18FF}" type="presParOf" srcId="{CB4746A7-3A1F-416A-B93E-EF5DABDECE5E}" destId="{F617B72C-DEAD-40E0-8EFE-517DA00D58CE}" srcOrd="0" destOrd="0" presId="urn:microsoft.com/office/officeart/2008/layout/LinedList"/>
    <dgm:cxn modelId="{AC255DCB-0003-4A43-9F88-36AF8F031E08}" type="presParOf" srcId="{CB4746A7-3A1F-416A-B93E-EF5DABDECE5E}" destId="{E1CD0046-048F-497C-A489-08E99DCF5913}" srcOrd="1" destOrd="0" presId="urn:microsoft.com/office/officeart/2008/layout/LinedList"/>
    <dgm:cxn modelId="{FA7D9618-C4C5-4512-943B-75ABE2DEF07C}" type="presParOf" srcId="{CF2D2C4B-F971-444B-9054-DABC438D38C7}" destId="{83102895-204F-409B-BB58-4ACB44B153AA}" srcOrd="2" destOrd="0" presId="urn:microsoft.com/office/officeart/2008/layout/LinedList"/>
    <dgm:cxn modelId="{7EAF2E9B-AEC7-4A50-A75E-9AD53FE4B9EE}" type="presParOf" srcId="{CF2D2C4B-F971-444B-9054-DABC438D38C7}" destId="{A212E918-BF48-41F1-8637-F6463690FECD}" srcOrd="3" destOrd="0" presId="urn:microsoft.com/office/officeart/2008/layout/LinedList"/>
    <dgm:cxn modelId="{578964EF-B46D-4BB0-A04B-B4701DC6F158}" type="presParOf" srcId="{A212E918-BF48-41F1-8637-F6463690FECD}" destId="{F944E46E-6244-4341-BDB3-323039091E06}" srcOrd="0" destOrd="0" presId="urn:microsoft.com/office/officeart/2008/layout/LinedList"/>
    <dgm:cxn modelId="{13381EBB-D17A-4E1C-8A9A-5944F226C819}" type="presParOf" srcId="{A212E918-BF48-41F1-8637-F6463690FECD}" destId="{2BDC1637-A0AB-480B-8923-C3F349277250}" srcOrd="1" destOrd="0" presId="urn:microsoft.com/office/officeart/2008/layout/LinedList"/>
    <dgm:cxn modelId="{FBE13424-72DE-449E-A680-58090A52D699}" type="presParOf" srcId="{CF2D2C4B-F971-444B-9054-DABC438D38C7}" destId="{0EA75BAD-60D0-4CE4-ACD7-756203316565}" srcOrd="4" destOrd="0" presId="urn:microsoft.com/office/officeart/2008/layout/LinedList"/>
    <dgm:cxn modelId="{F0295F11-960E-4F13-94F8-2A30818E5C2B}" type="presParOf" srcId="{CF2D2C4B-F971-444B-9054-DABC438D38C7}" destId="{00312999-ACF9-486E-BFF4-E70DCDD46A9B}" srcOrd="5" destOrd="0" presId="urn:microsoft.com/office/officeart/2008/layout/LinedList"/>
    <dgm:cxn modelId="{AC373C21-5B5B-40BC-ABC1-722E791ED7F2}" type="presParOf" srcId="{00312999-ACF9-486E-BFF4-E70DCDD46A9B}" destId="{C33ED5A9-613E-47B5-A29B-2841343806EB}" srcOrd="0" destOrd="0" presId="urn:microsoft.com/office/officeart/2008/layout/LinedList"/>
    <dgm:cxn modelId="{9BDAC09C-82B3-423C-9037-2C40E6B58707}" type="presParOf" srcId="{00312999-ACF9-486E-BFF4-E70DCDD46A9B}" destId="{C014DF31-07A8-4943-A148-FCB72655D921}" srcOrd="1" destOrd="0" presId="urn:microsoft.com/office/officeart/2008/layout/LinedList"/>
    <dgm:cxn modelId="{529B8B79-A521-4496-B42C-05ADE2FC2444}" type="presParOf" srcId="{CF2D2C4B-F971-444B-9054-DABC438D38C7}" destId="{150B043B-237F-4466-AAE7-BA8AFD1A484C}" srcOrd="6" destOrd="0" presId="urn:microsoft.com/office/officeart/2008/layout/LinedList"/>
    <dgm:cxn modelId="{E4E0E34A-D869-4BF2-8DC2-7D94AF291BDE}" type="presParOf" srcId="{CF2D2C4B-F971-444B-9054-DABC438D38C7}" destId="{226BA936-11E9-4F95-8AD7-4A3DB985C76C}" srcOrd="7" destOrd="0" presId="urn:microsoft.com/office/officeart/2008/layout/LinedList"/>
    <dgm:cxn modelId="{5318F98A-2A79-41CD-89A7-6D98598C30F5}" type="presParOf" srcId="{226BA936-11E9-4F95-8AD7-4A3DB985C76C}" destId="{E8741325-215E-432C-94AD-9040F6DE22DC}" srcOrd="0" destOrd="0" presId="urn:microsoft.com/office/officeart/2008/layout/LinedList"/>
    <dgm:cxn modelId="{574FFDEB-6AC7-4710-A5B3-33D5B13DCD39}" type="presParOf" srcId="{226BA936-11E9-4F95-8AD7-4A3DB985C76C}" destId="{B2379768-E36B-4C30-B508-2B2051CEF3DA}" srcOrd="1" destOrd="0" presId="urn:microsoft.com/office/officeart/2008/layout/LinedList"/>
    <dgm:cxn modelId="{BB21E53C-9AA8-4905-A627-A6FD6928F707}" type="presParOf" srcId="{CF2D2C4B-F971-444B-9054-DABC438D38C7}" destId="{1E259629-500B-49DA-A28D-4BBBF2B61A5A}" srcOrd="8" destOrd="0" presId="urn:microsoft.com/office/officeart/2008/layout/LinedList"/>
    <dgm:cxn modelId="{438AC21C-D8BF-4175-90DC-4E0296B19384}" type="presParOf" srcId="{CF2D2C4B-F971-444B-9054-DABC438D38C7}" destId="{882EC231-F466-46DF-8982-854DEBB60E96}" srcOrd="9" destOrd="0" presId="urn:microsoft.com/office/officeart/2008/layout/LinedList"/>
    <dgm:cxn modelId="{B1751A59-D3C1-45A2-A513-7B2B989D9CD7}" type="presParOf" srcId="{882EC231-F466-46DF-8982-854DEBB60E96}" destId="{BFBAB624-8A73-4A58-9268-7BF7ADDC5B07}" srcOrd="0" destOrd="0" presId="urn:microsoft.com/office/officeart/2008/layout/LinedList"/>
    <dgm:cxn modelId="{CF537476-D42C-4EBE-B2AB-9217ABA86B39}" type="presParOf" srcId="{882EC231-F466-46DF-8982-854DEBB60E96}" destId="{142BE05F-7023-4F40-A310-F06ACB86728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47434F-D1AF-4176-A617-9489AF7B6DEB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58BE28E-F22B-4F4C-A75F-FD664B46CC9A}">
      <dgm:prSet/>
      <dgm:spPr/>
      <dgm:t>
        <a:bodyPr/>
        <a:lstStyle/>
        <a:p>
          <a:r>
            <a:rPr lang="fi-FI" dirty="0"/>
            <a:t>Sisältää: kalsiumia, magnesiumia, kaliumia, fosforia ja rautaa</a:t>
          </a:r>
          <a:endParaRPr lang="en-US" dirty="0"/>
        </a:p>
      </dgm:t>
    </dgm:pt>
    <dgm:pt modelId="{AC2361F3-5B2B-4D97-8F69-9D0C296E1289}" type="parTrans" cxnId="{F21709BF-1BB7-4FBA-AC2E-7E69D553611E}">
      <dgm:prSet/>
      <dgm:spPr/>
      <dgm:t>
        <a:bodyPr/>
        <a:lstStyle/>
        <a:p>
          <a:endParaRPr lang="en-US"/>
        </a:p>
      </dgm:t>
    </dgm:pt>
    <dgm:pt modelId="{BE96018E-1F19-4799-A6B7-8AAB621DDA2D}" type="sibTrans" cxnId="{F21709BF-1BB7-4FBA-AC2E-7E69D553611E}">
      <dgm:prSet/>
      <dgm:spPr/>
      <dgm:t>
        <a:bodyPr/>
        <a:lstStyle/>
        <a:p>
          <a:endParaRPr lang="en-US"/>
        </a:p>
      </dgm:t>
    </dgm:pt>
    <dgm:pt modelId="{4D291611-0C4F-479B-AAD4-7B99D7E8369C}">
      <dgm:prSet/>
      <dgm:spPr/>
      <dgm:t>
        <a:bodyPr/>
        <a:lstStyle/>
        <a:p>
          <a:r>
            <a:rPr lang="fi-FI" dirty="0"/>
            <a:t>Proteiinia, ravintokuitua, c-vitamiinia, folaattia sekä A- ja E-vitamiineja</a:t>
          </a:r>
          <a:endParaRPr lang="en-US" dirty="0"/>
        </a:p>
      </dgm:t>
    </dgm:pt>
    <dgm:pt modelId="{D0AB6074-40AD-49FD-A589-C6CB051B4BAD}" type="parTrans" cxnId="{754C3009-9C4B-4DF3-B3E8-142E4100AA54}">
      <dgm:prSet/>
      <dgm:spPr/>
      <dgm:t>
        <a:bodyPr/>
        <a:lstStyle/>
        <a:p>
          <a:endParaRPr lang="en-US"/>
        </a:p>
      </dgm:t>
    </dgm:pt>
    <dgm:pt modelId="{5CC5A5AC-44FD-4A36-A9B8-234AD3EA354B}" type="sibTrans" cxnId="{754C3009-9C4B-4DF3-B3E8-142E4100AA54}">
      <dgm:prSet/>
      <dgm:spPr/>
      <dgm:t>
        <a:bodyPr/>
        <a:lstStyle/>
        <a:p>
          <a:endParaRPr lang="en-US"/>
        </a:p>
      </dgm:t>
    </dgm:pt>
    <dgm:pt modelId="{D6B20D7F-678D-43EE-9C0C-10EBA952B090}">
      <dgm:prSet/>
      <dgm:spPr/>
      <dgm:t>
        <a:bodyPr/>
        <a:lstStyle/>
        <a:p>
          <a:r>
            <a:rPr lang="fi-FI" dirty="0"/>
            <a:t>Käyttö: nokkoskuidut kankaaseen</a:t>
          </a:r>
          <a:endParaRPr lang="en-US" dirty="0"/>
        </a:p>
      </dgm:t>
    </dgm:pt>
    <dgm:pt modelId="{0ACD2E69-52CD-422A-B48F-EE8DB9CC0E68}" type="parTrans" cxnId="{4D099258-BD88-459F-B400-DCA7B8DACF0C}">
      <dgm:prSet/>
      <dgm:spPr/>
      <dgm:t>
        <a:bodyPr/>
        <a:lstStyle/>
        <a:p>
          <a:endParaRPr lang="en-US"/>
        </a:p>
      </dgm:t>
    </dgm:pt>
    <dgm:pt modelId="{32320F0F-1F98-444C-982A-CBC7A547C99F}" type="sibTrans" cxnId="{4D099258-BD88-459F-B400-DCA7B8DACF0C}">
      <dgm:prSet/>
      <dgm:spPr/>
      <dgm:t>
        <a:bodyPr/>
        <a:lstStyle/>
        <a:p>
          <a:endParaRPr lang="en-US"/>
        </a:p>
      </dgm:t>
    </dgm:pt>
    <dgm:pt modelId="{BCCF4E82-905A-44DA-85A5-FE9B7FDA0192}">
      <dgm:prSet/>
      <dgm:spPr/>
      <dgm:t>
        <a:bodyPr/>
        <a:lstStyle/>
        <a:p>
          <a:r>
            <a:rPr lang="fi-FI" dirty="0"/>
            <a:t>Lehdet tuoreena tai kuivattuina ruokiin: keitot, paistokset, kastikkeet, muhennokset, piiraat, ohukaiset, leivät ja sämpylät</a:t>
          </a:r>
          <a:endParaRPr lang="en-US" dirty="0"/>
        </a:p>
      </dgm:t>
    </dgm:pt>
    <dgm:pt modelId="{7A877E30-446C-4630-A03B-62D3232F87C5}" type="parTrans" cxnId="{53693179-C799-43DC-A797-CE3C06667D74}">
      <dgm:prSet/>
      <dgm:spPr/>
      <dgm:t>
        <a:bodyPr/>
        <a:lstStyle/>
        <a:p>
          <a:endParaRPr lang="en-US"/>
        </a:p>
      </dgm:t>
    </dgm:pt>
    <dgm:pt modelId="{D31AA8A4-6112-45EC-98FA-20D427EE9959}" type="sibTrans" cxnId="{53693179-C799-43DC-A797-CE3C06667D74}">
      <dgm:prSet/>
      <dgm:spPr/>
      <dgm:t>
        <a:bodyPr/>
        <a:lstStyle/>
        <a:p>
          <a:endParaRPr lang="en-US"/>
        </a:p>
      </dgm:t>
    </dgm:pt>
    <dgm:pt modelId="{C0A2E926-370A-40BF-9D6F-8600F0DF11BC}">
      <dgm:prSet/>
      <dgm:spPr/>
      <dgm:t>
        <a:bodyPr/>
        <a:lstStyle/>
        <a:p>
          <a:r>
            <a:rPr lang="fi-FI" dirty="0"/>
            <a:t>Kuivatut lehdet viherjauheeksi</a:t>
          </a:r>
          <a:endParaRPr lang="en-US" dirty="0"/>
        </a:p>
      </dgm:t>
    </dgm:pt>
    <dgm:pt modelId="{841E0657-5919-4AD8-94C4-13894B524415}" type="parTrans" cxnId="{D599C109-571A-4F3C-B0A3-1F0BED630134}">
      <dgm:prSet/>
      <dgm:spPr/>
      <dgm:t>
        <a:bodyPr/>
        <a:lstStyle/>
        <a:p>
          <a:endParaRPr lang="en-US"/>
        </a:p>
      </dgm:t>
    </dgm:pt>
    <dgm:pt modelId="{38EFCAF3-A091-4092-BCBC-D514386FF25B}" type="sibTrans" cxnId="{D599C109-571A-4F3C-B0A3-1F0BED630134}">
      <dgm:prSet/>
      <dgm:spPr/>
      <dgm:t>
        <a:bodyPr/>
        <a:lstStyle/>
        <a:p>
          <a:endParaRPr lang="en-US"/>
        </a:p>
      </dgm:t>
    </dgm:pt>
    <dgm:pt modelId="{24BBA685-3653-42F1-98E8-2C3F08CE3ADA}">
      <dgm:prSet/>
      <dgm:spPr/>
      <dgm:t>
        <a:bodyPr/>
        <a:lstStyle/>
        <a:p>
          <a:r>
            <a:rPr lang="fi-FI" dirty="0"/>
            <a:t>Siemenet puuroon, mysliin</a:t>
          </a:r>
          <a:endParaRPr lang="en-US" dirty="0"/>
        </a:p>
      </dgm:t>
    </dgm:pt>
    <dgm:pt modelId="{1396A041-AE3B-4581-9F62-F26455BAAB58}" type="parTrans" cxnId="{A31E2818-AC05-44EF-BC64-995189F5CB9D}">
      <dgm:prSet/>
      <dgm:spPr/>
      <dgm:t>
        <a:bodyPr/>
        <a:lstStyle/>
        <a:p>
          <a:endParaRPr lang="en-US"/>
        </a:p>
      </dgm:t>
    </dgm:pt>
    <dgm:pt modelId="{6B22000B-8FC9-48ED-9BAB-6E2845879CEA}" type="sibTrans" cxnId="{A31E2818-AC05-44EF-BC64-995189F5CB9D}">
      <dgm:prSet/>
      <dgm:spPr/>
      <dgm:t>
        <a:bodyPr/>
        <a:lstStyle/>
        <a:p>
          <a:endParaRPr lang="en-US"/>
        </a:p>
      </dgm:t>
    </dgm:pt>
    <dgm:pt modelId="{9BE0FE27-4A18-4337-B5C1-14ED61C15302}" type="pres">
      <dgm:prSet presAssocID="{5847434F-D1AF-4176-A617-9489AF7B6DEB}" presName="vert0" presStyleCnt="0">
        <dgm:presLayoutVars>
          <dgm:dir/>
          <dgm:animOne val="branch"/>
          <dgm:animLvl val="lvl"/>
        </dgm:presLayoutVars>
      </dgm:prSet>
      <dgm:spPr/>
    </dgm:pt>
    <dgm:pt modelId="{3B65AEAC-DA80-4CEE-AB55-B4ACA92CA1BC}" type="pres">
      <dgm:prSet presAssocID="{A58BE28E-F22B-4F4C-A75F-FD664B46CC9A}" presName="thickLine" presStyleLbl="alignNode1" presStyleIdx="0" presStyleCnt="6"/>
      <dgm:spPr/>
    </dgm:pt>
    <dgm:pt modelId="{4A0B0D79-E273-4ABD-B781-A116F06FACE7}" type="pres">
      <dgm:prSet presAssocID="{A58BE28E-F22B-4F4C-A75F-FD664B46CC9A}" presName="horz1" presStyleCnt="0"/>
      <dgm:spPr/>
    </dgm:pt>
    <dgm:pt modelId="{53FBCA4F-CE09-4C7A-9070-7D1C1C348F19}" type="pres">
      <dgm:prSet presAssocID="{A58BE28E-F22B-4F4C-A75F-FD664B46CC9A}" presName="tx1" presStyleLbl="revTx" presStyleIdx="0" presStyleCnt="6"/>
      <dgm:spPr/>
    </dgm:pt>
    <dgm:pt modelId="{936B3FC2-4540-4DC0-8350-724618021775}" type="pres">
      <dgm:prSet presAssocID="{A58BE28E-F22B-4F4C-A75F-FD664B46CC9A}" presName="vert1" presStyleCnt="0"/>
      <dgm:spPr/>
    </dgm:pt>
    <dgm:pt modelId="{0D4C87A5-E1E9-4B83-B3CD-D4EDA7A07996}" type="pres">
      <dgm:prSet presAssocID="{4D291611-0C4F-479B-AAD4-7B99D7E8369C}" presName="thickLine" presStyleLbl="alignNode1" presStyleIdx="1" presStyleCnt="6"/>
      <dgm:spPr/>
    </dgm:pt>
    <dgm:pt modelId="{1653BAFF-D9E2-4D30-BD52-E6ED428B41A2}" type="pres">
      <dgm:prSet presAssocID="{4D291611-0C4F-479B-AAD4-7B99D7E8369C}" presName="horz1" presStyleCnt="0"/>
      <dgm:spPr/>
    </dgm:pt>
    <dgm:pt modelId="{09E6D177-F93A-488E-A2E4-7CFB7B69E24F}" type="pres">
      <dgm:prSet presAssocID="{4D291611-0C4F-479B-AAD4-7B99D7E8369C}" presName="tx1" presStyleLbl="revTx" presStyleIdx="1" presStyleCnt="6"/>
      <dgm:spPr/>
    </dgm:pt>
    <dgm:pt modelId="{591AD5F6-71EA-4E62-B899-CAF11FCA8887}" type="pres">
      <dgm:prSet presAssocID="{4D291611-0C4F-479B-AAD4-7B99D7E8369C}" presName="vert1" presStyleCnt="0"/>
      <dgm:spPr/>
    </dgm:pt>
    <dgm:pt modelId="{1BD52DFC-35A5-4BE3-995A-DBDCA5A66129}" type="pres">
      <dgm:prSet presAssocID="{D6B20D7F-678D-43EE-9C0C-10EBA952B090}" presName="thickLine" presStyleLbl="alignNode1" presStyleIdx="2" presStyleCnt="6"/>
      <dgm:spPr/>
    </dgm:pt>
    <dgm:pt modelId="{0F419583-C62D-476F-A846-E8C448EFF634}" type="pres">
      <dgm:prSet presAssocID="{D6B20D7F-678D-43EE-9C0C-10EBA952B090}" presName="horz1" presStyleCnt="0"/>
      <dgm:spPr/>
    </dgm:pt>
    <dgm:pt modelId="{E7DAE20A-76FF-42C0-ACD2-3823958E4CD1}" type="pres">
      <dgm:prSet presAssocID="{D6B20D7F-678D-43EE-9C0C-10EBA952B090}" presName="tx1" presStyleLbl="revTx" presStyleIdx="2" presStyleCnt="6"/>
      <dgm:spPr/>
    </dgm:pt>
    <dgm:pt modelId="{4312F5EE-F251-4AE9-9FA5-7620F014C382}" type="pres">
      <dgm:prSet presAssocID="{D6B20D7F-678D-43EE-9C0C-10EBA952B090}" presName="vert1" presStyleCnt="0"/>
      <dgm:spPr/>
    </dgm:pt>
    <dgm:pt modelId="{F10D3542-1766-423C-B266-CDE9610BE52D}" type="pres">
      <dgm:prSet presAssocID="{BCCF4E82-905A-44DA-85A5-FE9B7FDA0192}" presName="thickLine" presStyleLbl="alignNode1" presStyleIdx="3" presStyleCnt="6"/>
      <dgm:spPr/>
    </dgm:pt>
    <dgm:pt modelId="{27F14513-8A4E-4B15-87E1-3963CD4FF2EF}" type="pres">
      <dgm:prSet presAssocID="{BCCF4E82-905A-44DA-85A5-FE9B7FDA0192}" presName="horz1" presStyleCnt="0"/>
      <dgm:spPr/>
    </dgm:pt>
    <dgm:pt modelId="{A6D92358-BAF5-4B3E-ABDE-0EDD3FC2EEF4}" type="pres">
      <dgm:prSet presAssocID="{BCCF4E82-905A-44DA-85A5-FE9B7FDA0192}" presName="tx1" presStyleLbl="revTx" presStyleIdx="3" presStyleCnt="6"/>
      <dgm:spPr/>
    </dgm:pt>
    <dgm:pt modelId="{0BDE473B-38F1-4992-A090-DF4BE4209155}" type="pres">
      <dgm:prSet presAssocID="{BCCF4E82-905A-44DA-85A5-FE9B7FDA0192}" presName="vert1" presStyleCnt="0"/>
      <dgm:spPr/>
    </dgm:pt>
    <dgm:pt modelId="{FA6B870D-DAE7-4CF5-B217-698C4871FCCE}" type="pres">
      <dgm:prSet presAssocID="{C0A2E926-370A-40BF-9D6F-8600F0DF11BC}" presName="thickLine" presStyleLbl="alignNode1" presStyleIdx="4" presStyleCnt="6"/>
      <dgm:spPr/>
    </dgm:pt>
    <dgm:pt modelId="{485750A0-59BF-49B5-B69C-7B06AD2EEA1A}" type="pres">
      <dgm:prSet presAssocID="{C0A2E926-370A-40BF-9D6F-8600F0DF11BC}" presName="horz1" presStyleCnt="0"/>
      <dgm:spPr/>
    </dgm:pt>
    <dgm:pt modelId="{F6F16B7A-47A5-4056-8E14-AF28E3A935A6}" type="pres">
      <dgm:prSet presAssocID="{C0A2E926-370A-40BF-9D6F-8600F0DF11BC}" presName="tx1" presStyleLbl="revTx" presStyleIdx="4" presStyleCnt="6"/>
      <dgm:spPr/>
    </dgm:pt>
    <dgm:pt modelId="{5B56696A-D95A-4391-9D5C-B293D07CB659}" type="pres">
      <dgm:prSet presAssocID="{C0A2E926-370A-40BF-9D6F-8600F0DF11BC}" presName="vert1" presStyleCnt="0"/>
      <dgm:spPr/>
    </dgm:pt>
    <dgm:pt modelId="{A092E461-2F97-4D84-93FF-16AC3EBE339F}" type="pres">
      <dgm:prSet presAssocID="{24BBA685-3653-42F1-98E8-2C3F08CE3ADA}" presName="thickLine" presStyleLbl="alignNode1" presStyleIdx="5" presStyleCnt="6"/>
      <dgm:spPr/>
    </dgm:pt>
    <dgm:pt modelId="{5A5CCCEB-8E61-4749-89D8-04BBFBFFCAC2}" type="pres">
      <dgm:prSet presAssocID="{24BBA685-3653-42F1-98E8-2C3F08CE3ADA}" presName="horz1" presStyleCnt="0"/>
      <dgm:spPr/>
    </dgm:pt>
    <dgm:pt modelId="{0D6BF65A-49AD-46F3-9744-CDE70D33C051}" type="pres">
      <dgm:prSet presAssocID="{24BBA685-3653-42F1-98E8-2C3F08CE3ADA}" presName="tx1" presStyleLbl="revTx" presStyleIdx="5" presStyleCnt="6"/>
      <dgm:spPr/>
    </dgm:pt>
    <dgm:pt modelId="{067A84AE-DC80-4FEE-98EB-2FAF18252CA2}" type="pres">
      <dgm:prSet presAssocID="{24BBA685-3653-42F1-98E8-2C3F08CE3ADA}" presName="vert1" presStyleCnt="0"/>
      <dgm:spPr/>
    </dgm:pt>
  </dgm:ptLst>
  <dgm:cxnLst>
    <dgm:cxn modelId="{754C3009-9C4B-4DF3-B3E8-142E4100AA54}" srcId="{5847434F-D1AF-4176-A617-9489AF7B6DEB}" destId="{4D291611-0C4F-479B-AAD4-7B99D7E8369C}" srcOrd="1" destOrd="0" parTransId="{D0AB6074-40AD-49FD-A589-C6CB051B4BAD}" sibTransId="{5CC5A5AC-44FD-4A36-A9B8-234AD3EA354B}"/>
    <dgm:cxn modelId="{D599C109-571A-4F3C-B0A3-1F0BED630134}" srcId="{5847434F-D1AF-4176-A617-9489AF7B6DEB}" destId="{C0A2E926-370A-40BF-9D6F-8600F0DF11BC}" srcOrd="4" destOrd="0" parTransId="{841E0657-5919-4AD8-94C4-13894B524415}" sibTransId="{38EFCAF3-A091-4092-BCBC-D514386FF25B}"/>
    <dgm:cxn modelId="{A31E2818-AC05-44EF-BC64-995189F5CB9D}" srcId="{5847434F-D1AF-4176-A617-9489AF7B6DEB}" destId="{24BBA685-3653-42F1-98E8-2C3F08CE3ADA}" srcOrd="5" destOrd="0" parTransId="{1396A041-AE3B-4581-9F62-F26455BAAB58}" sibTransId="{6B22000B-8FC9-48ED-9BAB-6E2845879CEA}"/>
    <dgm:cxn modelId="{4675853C-B22C-4BD9-8E55-EE15557C5219}" type="presOf" srcId="{A58BE28E-F22B-4F4C-A75F-FD664B46CC9A}" destId="{53FBCA4F-CE09-4C7A-9070-7D1C1C348F19}" srcOrd="0" destOrd="0" presId="urn:microsoft.com/office/officeart/2008/layout/LinedList"/>
    <dgm:cxn modelId="{6292983C-C847-4B9C-8282-5AEFB906EF25}" type="presOf" srcId="{C0A2E926-370A-40BF-9D6F-8600F0DF11BC}" destId="{F6F16B7A-47A5-4056-8E14-AF28E3A935A6}" srcOrd="0" destOrd="0" presId="urn:microsoft.com/office/officeart/2008/layout/LinedList"/>
    <dgm:cxn modelId="{69675160-5E17-43AA-B1B6-5BABD8FA9515}" type="presOf" srcId="{BCCF4E82-905A-44DA-85A5-FE9B7FDA0192}" destId="{A6D92358-BAF5-4B3E-ABDE-0EDD3FC2EEF4}" srcOrd="0" destOrd="0" presId="urn:microsoft.com/office/officeart/2008/layout/LinedList"/>
    <dgm:cxn modelId="{46DFDF49-7B51-44A0-A6EE-F230D3E31133}" type="presOf" srcId="{5847434F-D1AF-4176-A617-9489AF7B6DEB}" destId="{9BE0FE27-4A18-4337-B5C1-14ED61C15302}" srcOrd="0" destOrd="0" presId="urn:microsoft.com/office/officeart/2008/layout/LinedList"/>
    <dgm:cxn modelId="{BB6FF36E-F6CD-4350-BB2E-C7F011A7BFC0}" type="presOf" srcId="{24BBA685-3653-42F1-98E8-2C3F08CE3ADA}" destId="{0D6BF65A-49AD-46F3-9744-CDE70D33C051}" srcOrd="0" destOrd="0" presId="urn:microsoft.com/office/officeart/2008/layout/LinedList"/>
    <dgm:cxn modelId="{4D099258-BD88-459F-B400-DCA7B8DACF0C}" srcId="{5847434F-D1AF-4176-A617-9489AF7B6DEB}" destId="{D6B20D7F-678D-43EE-9C0C-10EBA952B090}" srcOrd="2" destOrd="0" parTransId="{0ACD2E69-52CD-422A-B48F-EE8DB9CC0E68}" sibTransId="{32320F0F-1F98-444C-982A-CBC7A547C99F}"/>
    <dgm:cxn modelId="{53693179-C799-43DC-A797-CE3C06667D74}" srcId="{5847434F-D1AF-4176-A617-9489AF7B6DEB}" destId="{BCCF4E82-905A-44DA-85A5-FE9B7FDA0192}" srcOrd="3" destOrd="0" parTransId="{7A877E30-446C-4630-A03B-62D3232F87C5}" sibTransId="{D31AA8A4-6112-45EC-98FA-20D427EE9959}"/>
    <dgm:cxn modelId="{2EA4E9A5-4A5C-4632-92D7-1A89DADCA175}" type="presOf" srcId="{4D291611-0C4F-479B-AAD4-7B99D7E8369C}" destId="{09E6D177-F93A-488E-A2E4-7CFB7B69E24F}" srcOrd="0" destOrd="0" presId="urn:microsoft.com/office/officeart/2008/layout/LinedList"/>
    <dgm:cxn modelId="{F21709BF-1BB7-4FBA-AC2E-7E69D553611E}" srcId="{5847434F-D1AF-4176-A617-9489AF7B6DEB}" destId="{A58BE28E-F22B-4F4C-A75F-FD664B46CC9A}" srcOrd="0" destOrd="0" parTransId="{AC2361F3-5B2B-4D97-8F69-9D0C296E1289}" sibTransId="{BE96018E-1F19-4799-A6B7-8AAB621DDA2D}"/>
    <dgm:cxn modelId="{70C929FE-3CC9-4195-8C26-A2BC44A1BFA7}" type="presOf" srcId="{D6B20D7F-678D-43EE-9C0C-10EBA952B090}" destId="{E7DAE20A-76FF-42C0-ACD2-3823958E4CD1}" srcOrd="0" destOrd="0" presId="urn:microsoft.com/office/officeart/2008/layout/LinedList"/>
    <dgm:cxn modelId="{685FF8BB-2259-44AE-B080-CEFB7436518C}" type="presParOf" srcId="{9BE0FE27-4A18-4337-B5C1-14ED61C15302}" destId="{3B65AEAC-DA80-4CEE-AB55-B4ACA92CA1BC}" srcOrd="0" destOrd="0" presId="urn:microsoft.com/office/officeart/2008/layout/LinedList"/>
    <dgm:cxn modelId="{66759715-F66B-4573-8ADC-40D3244A7287}" type="presParOf" srcId="{9BE0FE27-4A18-4337-B5C1-14ED61C15302}" destId="{4A0B0D79-E273-4ABD-B781-A116F06FACE7}" srcOrd="1" destOrd="0" presId="urn:microsoft.com/office/officeart/2008/layout/LinedList"/>
    <dgm:cxn modelId="{1DFB4BA8-083F-4B00-9A4B-5E8123C42136}" type="presParOf" srcId="{4A0B0D79-E273-4ABD-B781-A116F06FACE7}" destId="{53FBCA4F-CE09-4C7A-9070-7D1C1C348F19}" srcOrd="0" destOrd="0" presId="urn:microsoft.com/office/officeart/2008/layout/LinedList"/>
    <dgm:cxn modelId="{F0399B5D-E358-46C8-A38A-16F6D137079E}" type="presParOf" srcId="{4A0B0D79-E273-4ABD-B781-A116F06FACE7}" destId="{936B3FC2-4540-4DC0-8350-724618021775}" srcOrd="1" destOrd="0" presId="urn:microsoft.com/office/officeart/2008/layout/LinedList"/>
    <dgm:cxn modelId="{74157E8C-1749-40D9-A419-BBB780A6C6C3}" type="presParOf" srcId="{9BE0FE27-4A18-4337-B5C1-14ED61C15302}" destId="{0D4C87A5-E1E9-4B83-B3CD-D4EDA7A07996}" srcOrd="2" destOrd="0" presId="urn:microsoft.com/office/officeart/2008/layout/LinedList"/>
    <dgm:cxn modelId="{4B180251-6103-4011-A7E3-CB0A1F734DF0}" type="presParOf" srcId="{9BE0FE27-4A18-4337-B5C1-14ED61C15302}" destId="{1653BAFF-D9E2-4D30-BD52-E6ED428B41A2}" srcOrd="3" destOrd="0" presId="urn:microsoft.com/office/officeart/2008/layout/LinedList"/>
    <dgm:cxn modelId="{56A3EF00-7FF9-4453-B626-09A9B4E8BAA6}" type="presParOf" srcId="{1653BAFF-D9E2-4D30-BD52-E6ED428B41A2}" destId="{09E6D177-F93A-488E-A2E4-7CFB7B69E24F}" srcOrd="0" destOrd="0" presId="urn:microsoft.com/office/officeart/2008/layout/LinedList"/>
    <dgm:cxn modelId="{5891CD78-24C8-472D-BC7C-AC0713495FB8}" type="presParOf" srcId="{1653BAFF-D9E2-4D30-BD52-E6ED428B41A2}" destId="{591AD5F6-71EA-4E62-B899-CAF11FCA8887}" srcOrd="1" destOrd="0" presId="urn:microsoft.com/office/officeart/2008/layout/LinedList"/>
    <dgm:cxn modelId="{E346D2EC-183E-425A-B0F0-F3B9D8A8FF0E}" type="presParOf" srcId="{9BE0FE27-4A18-4337-B5C1-14ED61C15302}" destId="{1BD52DFC-35A5-4BE3-995A-DBDCA5A66129}" srcOrd="4" destOrd="0" presId="urn:microsoft.com/office/officeart/2008/layout/LinedList"/>
    <dgm:cxn modelId="{DAD5B968-EF07-4EBB-819E-D809BE21A6A7}" type="presParOf" srcId="{9BE0FE27-4A18-4337-B5C1-14ED61C15302}" destId="{0F419583-C62D-476F-A846-E8C448EFF634}" srcOrd="5" destOrd="0" presId="urn:microsoft.com/office/officeart/2008/layout/LinedList"/>
    <dgm:cxn modelId="{2071DE3B-F3B7-4B3D-A59A-52314D083238}" type="presParOf" srcId="{0F419583-C62D-476F-A846-E8C448EFF634}" destId="{E7DAE20A-76FF-42C0-ACD2-3823958E4CD1}" srcOrd="0" destOrd="0" presId="urn:microsoft.com/office/officeart/2008/layout/LinedList"/>
    <dgm:cxn modelId="{10C3BF33-8733-48A4-B5C1-E7B80DB332BF}" type="presParOf" srcId="{0F419583-C62D-476F-A846-E8C448EFF634}" destId="{4312F5EE-F251-4AE9-9FA5-7620F014C382}" srcOrd="1" destOrd="0" presId="urn:microsoft.com/office/officeart/2008/layout/LinedList"/>
    <dgm:cxn modelId="{487F8505-9FBA-4EF0-86D2-5C02681CA2A0}" type="presParOf" srcId="{9BE0FE27-4A18-4337-B5C1-14ED61C15302}" destId="{F10D3542-1766-423C-B266-CDE9610BE52D}" srcOrd="6" destOrd="0" presId="urn:microsoft.com/office/officeart/2008/layout/LinedList"/>
    <dgm:cxn modelId="{C8D01A6A-F890-4104-9350-B7A9018D924F}" type="presParOf" srcId="{9BE0FE27-4A18-4337-B5C1-14ED61C15302}" destId="{27F14513-8A4E-4B15-87E1-3963CD4FF2EF}" srcOrd="7" destOrd="0" presId="urn:microsoft.com/office/officeart/2008/layout/LinedList"/>
    <dgm:cxn modelId="{64072597-30B5-491E-BF5A-988F91CC340C}" type="presParOf" srcId="{27F14513-8A4E-4B15-87E1-3963CD4FF2EF}" destId="{A6D92358-BAF5-4B3E-ABDE-0EDD3FC2EEF4}" srcOrd="0" destOrd="0" presId="urn:microsoft.com/office/officeart/2008/layout/LinedList"/>
    <dgm:cxn modelId="{AE577ECE-D602-4041-A8A4-259DAE651953}" type="presParOf" srcId="{27F14513-8A4E-4B15-87E1-3963CD4FF2EF}" destId="{0BDE473B-38F1-4992-A090-DF4BE4209155}" srcOrd="1" destOrd="0" presId="urn:microsoft.com/office/officeart/2008/layout/LinedList"/>
    <dgm:cxn modelId="{B969A8D7-2D56-4FAE-AA7A-E4A52898A285}" type="presParOf" srcId="{9BE0FE27-4A18-4337-B5C1-14ED61C15302}" destId="{FA6B870D-DAE7-4CF5-B217-698C4871FCCE}" srcOrd="8" destOrd="0" presId="urn:microsoft.com/office/officeart/2008/layout/LinedList"/>
    <dgm:cxn modelId="{009CA3AD-1A5B-4006-8FF6-AA7D10F8CE04}" type="presParOf" srcId="{9BE0FE27-4A18-4337-B5C1-14ED61C15302}" destId="{485750A0-59BF-49B5-B69C-7B06AD2EEA1A}" srcOrd="9" destOrd="0" presId="urn:microsoft.com/office/officeart/2008/layout/LinedList"/>
    <dgm:cxn modelId="{3CF0DF9B-37E2-49C5-AEBC-7AD00D70669F}" type="presParOf" srcId="{485750A0-59BF-49B5-B69C-7B06AD2EEA1A}" destId="{F6F16B7A-47A5-4056-8E14-AF28E3A935A6}" srcOrd="0" destOrd="0" presId="urn:microsoft.com/office/officeart/2008/layout/LinedList"/>
    <dgm:cxn modelId="{11E412B8-D598-4610-BBD1-8EE38E0BA09C}" type="presParOf" srcId="{485750A0-59BF-49B5-B69C-7B06AD2EEA1A}" destId="{5B56696A-D95A-4391-9D5C-B293D07CB659}" srcOrd="1" destOrd="0" presId="urn:microsoft.com/office/officeart/2008/layout/LinedList"/>
    <dgm:cxn modelId="{F3181354-3D21-411A-8268-452028123715}" type="presParOf" srcId="{9BE0FE27-4A18-4337-B5C1-14ED61C15302}" destId="{A092E461-2F97-4D84-93FF-16AC3EBE339F}" srcOrd="10" destOrd="0" presId="urn:microsoft.com/office/officeart/2008/layout/LinedList"/>
    <dgm:cxn modelId="{2C4E1BBF-EBF5-47BB-9B64-0A0A71332D8E}" type="presParOf" srcId="{9BE0FE27-4A18-4337-B5C1-14ED61C15302}" destId="{5A5CCCEB-8E61-4749-89D8-04BBFBFFCAC2}" srcOrd="11" destOrd="0" presId="urn:microsoft.com/office/officeart/2008/layout/LinedList"/>
    <dgm:cxn modelId="{AB66D2CA-1402-4939-B643-AD27C7FB77DA}" type="presParOf" srcId="{5A5CCCEB-8E61-4749-89D8-04BBFBFFCAC2}" destId="{0D6BF65A-49AD-46F3-9744-CDE70D33C051}" srcOrd="0" destOrd="0" presId="urn:microsoft.com/office/officeart/2008/layout/LinedList"/>
    <dgm:cxn modelId="{5A3E206B-D51D-4842-9621-0C5F504754B8}" type="presParOf" srcId="{5A5CCCEB-8E61-4749-89D8-04BBFBFFCAC2}" destId="{067A84AE-DC80-4FEE-98EB-2FAF18252CA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49E8BD-AA60-4D29-B045-A7EA6075F247}" type="doc">
      <dgm:prSet loTypeId="urn:microsoft.com/office/officeart/2008/layout/LinedList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DE9DA50-6AB3-445E-8B1B-CB047C24BE8F}">
      <dgm:prSet/>
      <dgm:spPr/>
      <dgm:t>
        <a:bodyPr/>
        <a:lstStyle/>
        <a:p>
          <a:r>
            <a:rPr lang="fi-FI" b="1" dirty="0"/>
            <a:t>Voi käyttää kaikkeen!</a:t>
          </a:r>
          <a:endParaRPr lang="en-US" b="1" dirty="0"/>
        </a:p>
      </dgm:t>
    </dgm:pt>
    <dgm:pt modelId="{D915F393-8F66-405C-9AE1-F20D06F33A67}" type="parTrans" cxnId="{A69FB54F-BF5F-46E6-8A7D-07332DBFA473}">
      <dgm:prSet/>
      <dgm:spPr/>
      <dgm:t>
        <a:bodyPr/>
        <a:lstStyle/>
        <a:p>
          <a:endParaRPr lang="en-US"/>
        </a:p>
      </dgm:t>
    </dgm:pt>
    <dgm:pt modelId="{3369A4E3-0999-4A9E-B562-08E7CB74071A}" type="sibTrans" cxnId="{A69FB54F-BF5F-46E6-8A7D-07332DBFA473}">
      <dgm:prSet/>
      <dgm:spPr/>
      <dgm:t>
        <a:bodyPr/>
        <a:lstStyle/>
        <a:p>
          <a:endParaRPr lang="en-US"/>
        </a:p>
      </dgm:t>
    </dgm:pt>
    <dgm:pt modelId="{750F5F9D-0B04-4815-BC27-C204C0D4F5BC}">
      <dgm:prSet/>
      <dgm:spPr/>
      <dgm:t>
        <a:bodyPr/>
        <a:lstStyle/>
        <a:p>
          <a:r>
            <a:rPr lang="fi-FI" dirty="0"/>
            <a:t>Nokkossipsit naposteluun, kuivattuna viherjauheet</a:t>
          </a:r>
          <a:endParaRPr lang="en-US" dirty="0"/>
        </a:p>
      </dgm:t>
    </dgm:pt>
    <dgm:pt modelId="{120B0C9D-0A08-48F1-AB80-B7C9B59E0E7C}" type="parTrans" cxnId="{0A032178-9773-4094-9619-76E89CF582E7}">
      <dgm:prSet/>
      <dgm:spPr/>
      <dgm:t>
        <a:bodyPr/>
        <a:lstStyle/>
        <a:p>
          <a:endParaRPr lang="en-US"/>
        </a:p>
      </dgm:t>
    </dgm:pt>
    <dgm:pt modelId="{946010A8-8742-4917-9686-B46B82D30BB5}" type="sibTrans" cxnId="{0A032178-9773-4094-9619-76E89CF582E7}">
      <dgm:prSet/>
      <dgm:spPr/>
      <dgm:t>
        <a:bodyPr/>
        <a:lstStyle/>
        <a:p>
          <a:endParaRPr lang="en-US"/>
        </a:p>
      </dgm:t>
    </dgm:pt>
    <dgm:pt modelId="{8FE62A04-0D38-423D-A9A3-0800D8DDD78C}">
      <dgm:prSet/>
      <dgm:spPr/>
      <dgm:t>
        <a:bodyPr/>
        <a:lstStyle/>
        <a:p>
          <a:r>
            <a:rPr lang="fi-FI" dirty="0"/>
            <a:t>Keitot, kastikkeet, ja muhennokset</a:t>
          </a:r>
          <a:endParaRPr lang="en-US" dirty="0"/>
        </a:p>
      </dgm:t>
    </dgm:pt>
    <dgm:pt modelId="{C0A50BB5-AEFB-47C6-901C-2ADE61B2028C}" type="parTrans" cxnId="{B1B16EE8-56B8-4833-B1C3-0DBE1F1AFD1B}">
      <dgm:prSet/>
      <dgm:spPr/>
      <dgm:t>
        <a:bodyPr/>
        <a:lstStyle/>
        <a:p>
          <a:endParaRPr lang="en-US"/>
        </a:p>
      </dgm:t>
    </dgm:pt>
    <dgm:pt modelId="{5E227256-1955-4C2A-AB75-9ABB8E0DFBD3}" type="sibTrans" cxnId="{B1B16EE8-56B8-4833-B1C3-0DBE1F1AFD1B}">
      <dgm:prSet/>
      <dgm:spPr/>
      <dgm:t>
        <a:bodyPr/>
        <a:lstStyle/>
        <a:p>
          <a:endParaRPr lang="en-US"/>
        </a:p>
      </dgm:t>
    </dgm:pt>
    <dgm:pt modelId="{3BD74397-8E87-4B0A-8C2B-403A44865066}">
      <dgm:prSet/>
      <dgm:spPr/>
      <dgm:t>
        <a:bodyPr/>
        <a:lstStyle/>
        <a:p>
          <a:r>
            <a:rPr lang="fi-FI" dirty="0"/>
            <a:t>Ohukaiset, pannukakut ja munakkaat</a:t>
          </a:r>
          <a:endParaRPr lang="en-US" dirty="0"/>
        </a:p>
      </dgm:t>
    </dgm:pt>
    <dgm:pt modelId="{0C5B15B2-F1E5-422E-A698-EA44023D433A}" type="parTrans" cxnId="{77BC9360-CFA3-4272-A0AD-725F274630EC}">
      <dgm:prSet/>
      <dgm:spPr/>
      <dgm:t>
        <a:bodyPr/>
        <a:lstStyle/>
        <a:p>
          <a:endParaRPr lang="en-US"/>
        </a:p>
      </dgm:t>
    </dgm:pt>
    <dgm:pt modelId="{1E3027B3-E3D1-4995-AE26-DE93E7895DA4}" type="sibTrans" cxnId="{77BC9360-CFA3-4272-A0AD-725F274630EC}">
      <dgm:prSet/>
      <dgm:spPr/>
      <dgm:t>
        <a:bodyPr/>
        <a:lstStyle/>
        <a:p>
          <a:endParaRPr lang="en-US"/>
        </a:p>
      </dgm:t>
    </dgm:pt>
    <dgm:pt modelId="{1F2FB7F2-A26A-4051-B5CF-7B0CAABF7F77}">
      <dgm:prSet/>
      <dgm:spPr/>
      <dgm:t>
        <a:bodyPr/>
        <a:lstStyle/>
        <a:p>
          <a:r>
            <a:rPr lang="fi-FI" dirty="0"/>
            <a:t>Smoothiet ja erilaiset vihermehut</a:t>
          </a:r>
          <a:endParaRPr lang="en-US" dirty="0"/>
        </a:p>
      </dgm:t>
    </dgm:pt>
    <dgm:pt modelId="{B8858AEF-C99B-4F25-A947-3E8F8025B463}" type="parTrans" cxnId="{8FA48895-5419-4C6C-B337-B42497B6B426}">
      <dgm:prSet/>
      <dgm:spPr/>
      <dgm:t>
        <a:bodyPr/>
        <a:lstStyle/>
        <a:p>
          <a:endParaRPr lang="en-US"/>
        </a:p>
      </dgm:t>
    </dgm:pt>
    <dgm:pt modelId="{CFAEA8AC-1DD1-4280-BE83-82FBCA6D538C}" type="sibTrans" cxnId="{8FA48895-5419-4C6C-B337-B42497B6B426}">
      <dgm:prSet/>
      <dgm:spPr/>
      <dgm:t>
        <a:bodyPr/>
        <a:lstStyle/>
        <a:p>
          <a:endParaRPr lang="en-US"/>
        </a:p>
      </dgm:t>
    </dgm:pt>
    <dgm:pt modelId="{57F478C5-9BDF-482E-ABBA-1EE1497A3C17}">
      <dgm:prSet/>
      <dgm:spPr/>
      <dgm:t>
        <a:bodyPr/>
        <a:lstStyle/>
        <a:p>
          <a:r>
            <a:rPr lang="fi-FI" dirty="0"/>
            <a:t>Leivonnassa; suolaiset ja makeat</a:t>
          </a:r>
          <a:endParaRPr lang="en-US" dirty="0"/>
        </a:p>
      </dgm:t>
    </dgm:pt>
    <dgm:pt modelId="{D34DFC6E-710F-4A2E-A786-0E6127474DF9}" type="parTrans" cxnId="{7EDBC415-D96A-4B96-82F9-9520F90B49AB}">
      <dgm:prSet/>
      <dgm:spPr/>
      <dgm:t>
        <a:bodyPr/>
        <a:lstStyle/>
        <a:p>
          <a:endParaRPr lang="en-US"/>
        </a:p>
      </dgm:t>
    </dgm:pt>
    <dgm:pt modelId="{CCAAEF22-08C3-43DD-98B4-FD34FAA6BABA}" type="sibTrans" cxnId="{7EDBC415-D96A-4B96-82F9-9520F90B49AB}">
      <dgm:prSet/>
      <dgm:spPr/>
      <dgm:t>
        <a:bodyPr/>
        <a:lstStyle/>
        <a:p>
          <a:endParaRPr lang="en-US"/>
        </a:p>
      </dgm:t>
    </dgm:pt>
    <dgm:pt modelId="{B3A9A674-3D79-4053-9930-2BC0957BABD7}">
      <dgm:prSet/>
      <dgm:spPr/>
      <dgm:t>
        <a:bodyPr/>
        <a:lstStyle/>
        <a:p>
          <a:r>
            <a:rPr lang="fi-FI" dirty="0"/>
            <a:t>Pestot ja levitteet</a:t>
          </a:r>
          <a:endParaRPr lang="en-US" dirty="0"/>
        </a:p>
      </dgm:t>
    </dgm:pt>
    <dgm:pt modelId="{3CA2CD7E-AB20-45C2-A67A-25A0ECEB4E52}" type="parTrans" cxnId="{912BBCA7-7B85-47BE-A6D5-C8C3BB49D771}">
      <dgm:prSet/>
      <dgm:spPr/>
      <dgm:t>
        <a:bodyPr/>
        <a:lstStyle/>
        <a:p>
          <a:endParaRPr lang="en-US"/>
        </a:p>
      </dgm:t>
    </dgm:pt>
    <dgm:pt modelId="{1625EA9D-3CEE-498E-AF57-A8EF84E3ACA1}" type="sibTrans" cxnId="{912BBCA7-7B85-47BE-A6D5-C8C3BB49D771}">
      <dgm:prSet/>
      <dgm:spPr/>
      <dgm:t>
        <a:bodyPr/>
        <a:lstStyle/>
        <a:p>
          <a:endParaRPr lang="en-US"/>
        </a:p>
      </dgm:t>
    </dgm:pt>
    <dgm:pt modelId="{F4E4475A-E058-4794-A1A9-344EC39CBE0F}">
      <dgm:prSet/>
      <dgm:spPr/>
      <dgm:t>
        <a:bodyPr/>
        <a:lstStyle/>
        <a:p>
          <a:r>
            <a:rPr lang="fi-FI" dirty="0"/>
            <a:t>Kasvislisäkkeenä ja marinadeissa</a:t>
          </a:r>
          <a:endParaRPr lang="en-US" dirty="0"/>
        </a:p>
      </dgm:t>
    </dgm:pt>
    <dgm:pt modelId="{862D318F-EAF0-464B-BFCF-5B293F5B46BE}" type="parTrans" cxnId="{4B892453-22E8-4C1B-96E4-5334733EB612}">
      <dgm:prSet/>
      <dgm:spPr/>
      <dgm:t>
        <a:bodyPr/>
        <a:lstStyle/>
        <a:p>
          <a:endParaRPr lang="en-US"/>
        </a:p>
      </dgm:t>
    </dgm:pt>
    <dgm:pt modelId="{117DBF4F-B95C-49E5-AFB0-6C37F79D8157}" type="sibTrans" cxnId="{4B892453-22E8-4C1B-96E4-5334733EB612}">
      <dgm:prSet/>
      <dgm:spPr/>
      <dgm:t>
        <a:bodyPr/>
        <a:lstStyle/>
        <a:p>
          <a:endParaRPr lang="en-US"/>
        </a:p>
      </dgm:t>
    </dgm:pt>
    <dgm:pt modelId="{97320319-7D28-4002-BEED-6CE186C03F90}">
      <dgm:prSet/>
      <dgm:spPr/>
      <dgm:t>
        <a:bodyPr/>
        <a:lstStyle/>
        <a:p>
          <a:r>
            <a:rPr lang="fi-FI" dirty="0"/>
            <a:t>Kuivattuna kaikkeen! Ryöpättynä pinaatin tapaan</a:t>
          </a:r>
          <a:endParaRPr lang="en-US" dirty="0"/>
        </a:p>
      </dgm:t>
    </dgm:pt>
    <dgm:pt modelId="{09B93D9F-A18F-4508-9DEA-267A93B9DC7A}" type="parTrans" cxnId="{D4939D68-B908-4E31-8555-7F3AF449467C}">
      <dgm:prSet/>
      <dgm:spPr/>
      <dgm:t>
        <a:bodyPr/>
        <a:lstStyle/>
        <a:p>
          <a:endParaRPr lang="en-US"/>
        </a:p>
      </dgm:t>
    </dgm:pt>
    <dgm:pt modelId="{708447A2-1CCC-4AD2-93F2-05FCEC0BF138}" type="sibTrans" cxnId="{D4939D68-B908-4E31-8555-7F3AF449467C}">
      <dgm:prSet/>
      <dgm:spPr/>
      <dgm:t>
        <a:bodyPr/>
        <a:lstStyle/>
        <a:p>
          <a:endParaRPr lang="en-US"/>
        </a:p>
      </dgm:t>
    </dgm:pt>
    <dgm:pt modelId="{FFBF1EFC-2847-445B-9F94-047D6F3AEC10}" type="pres">
      <dgm:prSet presAssocID="{2A49E8BD-AA60-4D29-B045-A7EA6075F247}" presName="vert0" presStyleCnt="0">
        <dgm:presLayoutVars>
          <dgm:dir/>
          <dgm:animOne val="branch"/>
          <dgm:animLvl val="lvl"/>
        </dgm:presLayoutVars>
      </dgm:prSet>
      <dgm:spPr/>
    </dgm:pt>
    <dgm:pt modelId="{F0A806CA-2449-4444-AE04-AAEB64329FD3}" type="pres">
      <dgm:prSet presAssocID="{ADE9DA50-6AB3-445E-8B1B-CB047C24BE8F}" presName="thickLine" presStyleLbl="alignNode1" presStyleIdx="0" presStyleCnt="9"/>
      <dgm:spPr/>
    </dgm:pt>
    <dgm:pt modelId="{76FD44A8-267E-4DA9-A2A2-951676B877FC}" type="pres">
      <dgm:prSet presAssocID="{ADE9DA50-6AB3-445E-8B1B-CB047C24BE8F}" presName="horz1" presStyleCnt="0"/>
      <dgm:spPr/>
    </dgm:pt>
    <dgm:pt modelId="{0C11CFEE-070A-4AC6-90CC-FCBBDC809A78}" type="pres">
      <dgm:prSet presAssocID="{ADE9DA50-6AB3-445E-8B1B-CB047C24BE8F}" presName="tx1" presStyleLbl="revTx" presStyleIdx="0" presStyleCnt="9"/>
      <dgm:spPr/>
    </dgm:pt>
    <dgm:pt modelId="{3C6D6A1B-B903-4368-A1CF-7142D44BD3A7}" type="pres">
      <dgm:prSet presAssocID="{ADE9DA50-6AB3-445E-8B1B-CB047C24BE8F}" presName="vert1" presStyleCnt="0"/>
      <dgm:spPr/>
    </dgm:pt>
    <dgm:pt modelId="{7ABA1486-A378-4785-BC15-70358D737E56}" type="pres">
      <dgm:prSet presAssocID="{750F5F9D-0B04-4815-BC27-C204C0D4F5BC}" presName="thickLine" presStyleLbl="alignNode1" presStyleIdx="1" presStyleCnt="9"/>
      <dgm:spPr/>
    </dgm:pt>
    <dgm:pt modelId="{7AE50ACA-620E-4F45-9484-EFF232FE47EA}" type="pres">
      <dgm:prSet presAssocID="{750F5F9D-0B04-4815-BC27-C204C0D4F5BC}" presName="horz1" presStyleCnt="0"/>
      <dgm:spPr/>
    </dgm:pt>
    <dgm:pt modelId="{0156D1B8-FABF-4B8E-9F3A-DB023CE25D87}" type="pres">
      <dgm:prSet presAssocID="{750F5F9D-0B04-4815-BC27-C204C0D4F5BC}" presName="tx1" presStyleLbl="revTx" presStyleIdx="1" presStyleCnt="9"/>
      <dgm:spPr/>
    </dgm:pt>
    <dgm:pt modelId="{455BE943-9ECA-4973-9187-FC52CBB04523}" type="pres">
      <dgm:prSet presAssocID="{750F5F9D-0B04-4815-BC27-C204C0D4F5BC}" presName="vert1" presStyleCnt="0"/>
      <dgm:spPr/>
    </dgm:pt>
    <dgm:pt modelId="{AC145A9C-F4CE-44CE-BC56-26AC045F12E7}" type="pres">
      <dgm:prSet presAssocID="{8FE62A04-0D38-423D-A9A3-0800D8DDD78C}" presName="thickLine" presStyleLbl="alignNode1" presStyleIdx="2" presStyleCnt="9"/>
      <dgm:spPr/>
    </dgm:pt>
    <dgm:pt modelId="{444FDD3A-5DA7-410F-87AC-BA87F0CE8D5E}" type="pres">
      <dgm:prSet presAssocID="{8FE62A04-0D38-423D-A9A3-0800D8DDD78C}" presName="horz1" presStyleCnt="0"/>
      <dgm:spPr/>
    </dgm:pt>
    <dgm:pt modelId="{27468E42-68D3-459B-BF4F-43F974243B3D}" type="pres">
      <dgm:prSet presAssocID="{8FE62A04-0D38-423D-A9A3-0800D8DDD78C}" presName="tx1" presStyleLbl="revTx" presStyleIdx="2" presStyleCnt="9"/>
      <dgm:spPr/>
    </dgm:pt>
    <dgm:pt modelId="{61E487F4-E7AB-499B-A23B-6650319445C6}" type="pres">
      <dgm:prSet presAssocID="{8FE62A04-0D38-423D-A9A3-0800D8DDD78C}" presName="vert1" presStyleCnt="0"/>
      <dgm:spPr/>
    </dgm:pt>
    <dgm:pt modelId="{78F20CAF-93E5-4D69-8137-2CC15DEB0AD9}" type="pres">
      <dgm:prSet presAssocID="{3BD74397-8E87-4B0A-8C2B-403A44865066}" presName="thickLine" presStyleLbl="alignNode1" presStyleIdx="3" presStyleCnt="9"/>
      <dgm:spPr/>
    </dgm:pt>
    <dgm:pt modelId="{E1081B45-F67A-45BC-A012-C64DBDB2FB84}" type="pres">
      <dgm:prSet presAssocID="{3BD74397-8E87-4B0A-8C2B-403A44865066}" presName="horz1" presStyleCnt="0"/>
      <dgm:spPr/>
    </dgm:pt>
    <dgm:pt modelId="{60A69CA8-94CB-4670-93F2-5F951CCC3919}" type="pres">
      <dgm:prSet presAssocID="{3BD74397-8E87-4B0A-8C2B-403A44865066}" presName="tx1" presStyleLbl="revTx" presStyleIdx="3" presStyleCnt="9"/>
      <dgm:spPr/>
    </dgm:pt>
    <dgm:pt modelId="{3607CAD4-20E5-4903-8D1F-73FE7731A2FD}" type="pres">
      <dgm:prSet presAssocID="{3BD74397-8E87-4B0A-8C2B-403A44865066}" presName="vert1" presStyleCnt="0"/>
      <dgm:spPr/>
    </dgm:pt>
    <dgm:pt modelId="{F5D7061F-16F0-4D78-B782-30C2107B3EB0}" type="pres">
      <dgm:prSet presAssocID="{1F2FB7F2-A26A-4051-B5CF-7B0CAABF7F77}" presName="thickLine" presStyleLbl="alignNode1" presStyleIdx="4" presStyleCnt="9"/>
      <dgm:spPr/>
    </dgm:pt>
    <dgm:pt modelId="{F891C9A4-D37D-4354-930A-0854FE2749A3}" type="pres">
      <dgm:prSet presAssocID="{1F2FB7F2-A26A-4051-B5CF-7B0CAABF7F77}" presName="horz1" presStyleCnt="0"/>
      <dgm:spPr/>
    </dgm:pt>
    <dgm:pt modelId="{B2E58E2D-9977-46FD-B49D-D1FCE25289EE}" type="pres">
      <dgm:prSet presAssocID="{1F2FB7F2-A26A-4051-B5CF-7B0CAABF7F77}" presName="tx1" presStyleLbl="revTx" presStyleIdx="4" presStyleCnt="9"/>
      <dgm:spPr/>
    </dgm:pt>
    <dgm:pt modelId="{5F46F9DA-3F44-4138-80B7-1C12382F57E5}" type="pres">
      <dgm:prSet presAssocID="{1F2FB7F2-A26A-4051-B5CF-7B0CAABF7F77}" presName="vert1" presStyleCnt="0"/>
      <dgm:spPr/>
    </dgm:pt>
    <dgm:pt modelId="{A30C3811-A43E-4FB0-9422-E1275881CB61}" type="pres">
      <dgm:prSet presAssocID="{57F478C5-9BDF-482E-ABBA-1EE1497A3C17}" presName="thickLine" presStyleLbl="alignNode1" presStyleIdx="5" presStyleCnt="9"/>
      <dgm:spPr/>
    </dgm:pt>
    <dgm:pt modelId="{12288450-ED34-4821-B93B-F19E5D0CCD51}" type="pres">
      <dgm:prSet presAssocID="{57F478C5-9BDF-482E-ABBA-1EE1497A3C17}" presName="horz1" presStyleCnt="0"/>
      <dgm:spPr/>
    </dgm:pt>
    <dgm:pt modelId="{130FB2DB-67E0-4B8E-874D-6A5EE8616C19}" type="pres">
      <dgm:prSet presAssocID="{57F478C5-9BDF-482E-ABBA-1EE1497A3C17}" presName="tx1" presStyleLbl="revTx" presStyleIdx="5" presStyleCnt="9"/>
      <dgm:spPr/>
    </dgm:pt>
    <dgm:pt modelId="{BF4A08F9-5195-4FA0-B3D1-5E6CAE682DA7}" type="pres">
      <dgm:prSet presAssocID="{57F478C5-9BDF-482E-ABBA-1EE1497A3C17}" presName="vert1" presStyleCnt="0"/>
      <dgm:spPr/>
    </dgm:pt>
    <dgm:pt modelId="{ABA5931A-B775-4E36-BA9E-39A8975C5831}" type="pres">
      <dgm:prSet presAssocID="{B3A9A674-3D79-4053-9930-2BC0957BABD7}" presName="thickLine" presStyleLbl="alignNode1" presStyleIdx="6" presStyleCnt="9"/>
      <dgm:spPr/>
    </dgm:pt>
    <dgm:pt modelId="{D8996EB4-A6E9-4654-9DBF-60BF350888EF}" type="pres">
      <dgm:prSet presAssocID="{B3A9A674-3D79-4053-9930-2BC0957BABD7}" presName="horz1" presStyleCnt="0"/>
      <dgm:spPr/>
    </dgm:pt>
    <dgm:pt modelId="{21A22FEC-98B0-4974-B4CE-97691FD4C93D}" type="pres">
      <dgm:prSet presAssocID="{B3A9A674-3D79-4053-9930-2BC0957BABD7}" presName="tx1" presStyleLbl="revTx" presStyleIdx="6" presStyleCnt="9"/>
      <dgm:spPr/>
    </dgm:pt>
    <dgm:pt modelId="{6C8A474D-AAE3-459A-BEFD-4F065781369F}" type="pres">
      <dgm:prSet presAssocID="{B3A9A674-3D79-4053-9930-2BC0957BABD7}" presName="vert1" presStyleCnt="0"/>
      <dgm:spPr/>
    </dgm:pt>
    <dgm:pt modelId="{B7ACD105-2ADC-4582-99BF-E404454EEE58}" type="pres">
      <dgm:prSet presAssocID="{F4E4475A-E058-4794-A1A9-344EC39CBE0F}" presName="thickLine" presStyleLbl="alignNode1" presStyleIdx="7" presStyleCnt="9"/>
      <dgm:spPr/>
    </dgm:pt>
    <dgm:pt modelId="{2E7615A4-9F51-4E07-9B6B-FA3481BFAEAD}" type="pres">
      <dgm:prSet presAssocID="{F4E4475A-E058-4794-A1A9-344EC39CBE0F}" presName="horz1" presStyleCnt="0"/>
      <dgm:spPr/>
    </dgm:pt>
    <dgm:pt modelId="{CAD38CD8-5CBD-4D86-9D93-56D8AD10E820}" type="pres">
      <dgm:prSet presAssocID="{F4E4475A-E058-4794-A1A9-344EC39CBE0F}" presName="tx1" presStyleLbl="revTx" presStyleIdx="7" presStyleCnt="9"/>
      <dgm:spPr/>
    </dgm:pt>
    <dgm:pt modelId="{8C411358-F10B-4C99-8C71-54DBF0CA1558}" type="pres">
      <dgm:prSet presAssocID="{F4E4475A-E058-4794-A1A9-344EC39CBE0F}" presName="vert1" presStyleCnt="0"/>
      <dgm:spPr/>
    </dgm:pt>
    <dgm:pt modelId="{D6F55693-33D2-4648-8EF0-7D3408FAAD6B}" type="pres">
      <dgm:prSet presAssocID="{97320319-7D28-4002-BEED-6CE186C03F90}" presName="thickLine" presStyleLbl="alignNode1" presStyleIdx="8" presStyleCnt="9"/>
      <dgm:spPr/>
    </dgm:pt>
    <dgm:pt modelId="{CE2BFC16-DDAE-41AB-9F9A-95945403A989}" type="pres">
      <dgm:prSet presAssocID="{97320319-7D28-4002-BEED-6CE186C03F90}" presName="horz1" presStyleCnt="0"/>
      <dgm:spPr/>
    </dgm:pt>
    <dgm:pt modelId="{4818782F-92C6-4135-9B7E-C3D1B188937F}" type="pres">
      <dgm:prSet presAssocID="{97320319-7D28-4002-BEED-6CE186C03F90}" presName="tx1" presStyleLbl="revTx" presStyleIdx="8" presStyleCnt="9"/>
      <dgm:spPr/>
    </dgm:pt>
    <dgm:pt modelId="{CEB7FC66-FCF2-4C55-BE25-878B8D58FC97}" type="pres">
      <dgm:prSet presAssocID="{97320319-7D28-4002-BEED-6CE186C03F90}" presName="vert1" presStyleCnt="0"/>
      <dgm:spPr/>
    </dgm:pt>
  </dgm:ptLst>
  <dgm:cxnLst>
    <dgm:cxn modelId="{3B4E810E-122E-48E1-812F-1AF207E9A454}" type="presOf" srcId="{F4E4475A-E058-4794-A1A9-344EC39CBE0F}" destId="{CAD38CD8-5CBD-4D86-9D93-56D8AD10E820}" srcOrd="0" destOrd="0" presId="urn:microsoft.com/office/officeart/2008/layout/LinedList"/>
    <dgm:cxn modelId="{7EDBC415-D96A-4B96-82F9-9520F90B49AB}" srcId="{2A49E8BD-AA60-4D29-B045-A7EA6075F247}" destId="{57F478C5-9BDF-482E-ABBA-1EE1497A3C17}" srcOrd="5" destOrd="0" parTransId="{D34DFC6E-710F-4A2E-A786-0E6127474DF9}" sibTransId="{CCAAEF22-08C3-43DD-98B4-FD34FAA6BABA}"/>
    <dgm:cxn modelId="{628EB025-BE2A-4E35-9BE9-3A14E2BAF771}" type="presOf" srcId="{3BD74397-8E87-4B0A-8C2B-403A44865066}" destId="{60A69CA8-94CB-4670-93F2-5F951CCC3919}" srcOrd="0" destOrd="0" presId="urn:microsoft.com/office/officeart/2008/layout/LinedList"/>
    <dgm:cxn modelId="{77BC9360-CFA3-4272-A0AD-725F274630EC}" srcId="{2A49E8BD-AA60-4D29-B045-A7EA6075F247}" destId="{3BD74397-8E87-4B0A-8C2B-403A44865066}" srcOrd="3" destOrd="0" parTransId="{0C5B15B2-F1E5-422E-A698-EA44023D433A}" sibTransId="{1E3027B3-E3D1-4995-AE26-DE93E7895DA4}"/>
    <dgm:cxn modelId="{D4939D68-B908-4E31-8555-7F3AF449467C}" srcId="{2A49E8BD-AA60-4D29-B045-A7EA6075F247}" destId="{97320319-7D28-4002-BEED-6CE186C03F90}" srcOrd="8" destOrd="0" parTransId="{09B93D9F-A18F-4508-9DEA-267A93B9DC7A}" sibTransId="{708447A2-1CCC-4AD2-93F2-05FCEC0BF138}"/>
    <dgm:cxn modelId="{5684366F-EEA7-497F-B57B-56AC488E00D4}" type="presOf" srcId="{ADE9DA50-6AB3-445E-8B1B-CB047C24BE8F}" destId="{0C11CFEE-070A-4AC6-90CC-FCBBDC809A78}" srcOrd="0" destOrd="0" presId="urn:microsoft.com/office/officeart/2008/layout/LinedList"/>
    <dgm:cxn modelId="{B029B16F-B17E-4BA1-B3FE-1F129C7A45DC}" type="presOf" srcId="{B3A9A674-3D79-4053-9930-2BC0957BABD7}" destId="{21A22FEC-98B0-4974-B4CE-97691FD4C93D}" srcOrd="0" destOrd="0" presId="urn:microsoft.com/office/officeart/2008/layout/LinedList"/>
    <dgm:cxn modelId="{A69FB54F-BF5F-46E6-8A7D-07332DBFA473}" srcId="{2A49E8BD-AA60-4D29-B045-A7EA6075F247}" destId="{ADE9DA50-6AB3-445E-8B1B-CB047C24BE8F}" srcOrd="0" destOrd="0" parTransId="{D915F393-8F66-405C-9AE1-F20D06F33A67}" sibTransId="{3369A4E3-0999-4A9E-B562-08E7CB74071A}"/>
    <dgm:cxn modelId="{995B1C71-91DC-4DEF-AC24-9A4925E012ED}" type="presOf" srcId="{57F478C5-9BDF-482E-ABBA-1EE1497A3C17}" destId="{130FB2DB-67E0-4B8E-874D-6A5EE8616C19}" srcOrd="0" destOrd="0" presId="urn:microsoft.com/office/officeart/2008/layout/LinedList"/>
    <dgm:cxn modelId="{4B892453-22E8-4C1B-96E4-5334733EB612}" srcId="{2A49E8BD-AA60-4D29-B045-A7EA6075F247}" destId="{F4E4475A-E058-4794-A1A9-344EC39CBE0F}" srcOrd="7" destOrd="0" parTransId="{862D318F-EAF0-464B-BFCF-5B293F5B46BE}" sibTransId="{117DBF4F-B95C-49E5-AFB0-6C37F79D8157}"/>
    <dgm:cxn modelId="{0A032178-9773-4094-9619-76E89CF582E7}" srcId="{2A49E8BD-AA60-4D29-B045-A7EA6075F247}" destId="{750F5F9D-0B04-4815-BC27-C204C0D4F5BC}" srcOrd="1" destOrd="0" parTransId="{120B0C9D-0A08-48F1-AB80-B7C9B59E0E7C}" sibTransId="{946010A8-8742-4917-9686-B46B82D30BB5}"/>
    <dgm:cxn modelId="{70D77586-74D5-458D-A247-56F9AB55E19D}" type="presOf" srcId="{8FE62A04-0D38-423D-A9A3-0800D8DDD78C}" destId="{27468E42-68D3-459B-BF4F-43F974243B3D}" srcOrd="0" destOrd="0" presId="urn:microsoft.com/office/officeart/2008/layout/LinedList"/>
    <dgm:cxn modelId="{8FA48895-5419-4C6C-B337-B42497B6B426}" srcId="{2A49E8BD-AA60-4D29-B045-A7EA6075F247}" destId="{1F2FB7F2-A26A-4051-B5CF-7B0CAABF7F77}" srcOrd="4" destOrd="0" parTransId="{B8858AEF-C99B-4F25-A947-3E8F8025B463}" sibTransId="{CFAEA8AC-1DD1-4280-BE83-82FBCA6D538C}"/>
    <dgm:cxn modelId="{912BBCA7-7B85-47BE-A6D5-C8C3BB49D771}" srcId="{2A49E8BD-AA60-4D29-B045-A7EA6075F247}" destId="{B3A9A674-3D79-4053-9930-2BC0957BABD7}" srcOrd="6" destOrd="0" parTransId="{3CA2CD7E-AB20-45C2-A67A-25A0ECEB4E52}" sibTransId="{1625EA9D-3CEE-498E-AF57-A8EF84E3ACA1}"/>
    <dgm:cxn modelId="{5A0963A9-506B-4507-A288-84C7FA8B09EE}" type="presOf" srcId="{2A49E8BD-AA60-4D29-B045-A7EA6075F247}" destId="{FFBF1EFC-2847-445B-9F94-047D6F3AEC10}" srcOrd="0" destOrd="0" presId="urn:microsoft.com/office/officeart/2008/layout/LinedList"/>
    <dgm:cxn modelId="{D6966BC3-46D5-414F-810B-27B23998F510}" type="presOf" srcId="{1F2FB7F2-A26A-4051-B5CF-7B0CAABF7F77}" destId="{B2E58E2D-9977-46FD-B49D-D1FCE25289EE}" srcOrd="0" destOrd="0" presId="urn:microsoft.com/office/officeart/2008/layout/LinedList"/>
    <dgm:cxn modelId="{B93765C5-41CB-458A-B718-07921702A4FD}" type="presOf" srcId="{750F5F9D-0B04-4815-BC27-C204C0D4F5BC}" destId="{0156D1B8-FABF-4B8E-9F3A-DB023CE25D87}" srcOrd="0" destOrd="0" presId="urn:microsoft.com/office/officeart/2008/layout/LinedList"/>
    <dgm:cxn modelId="{732424DE-531B-4E8D-B31F-21FEAFFDAD05}" type="presOf" srcId="{97320319-7D28-4002-BEED-6CE186C03F90}" destId="{4818782F-92C6-4135-9B7E-C3D1B188937F}" srcOrd="0" destOrd="0" presId="urn:microsoft.com/office/officeart/2008/layout/LinedList"/>
    <dgm:cxn modelId="{B1B16EE8-56B8-4833-B1C3-0DBE1F1AFD1B}" srcId="{2A49E8BD-AA60-4D29-B045-A7EA6075F247}" destId="{8FE62A04-0D38-423D-A9A3-0800D8DDD78C}" srcOrd="2" destOrd="0" parTransId="{C0A50BB5-AEFB-47C6-901C-2ADE61B2028C}" sibTransId="{5E227256-1955-4C2A-AB75-9ABB8E0DFBD3}"/>
    <dgm:cxn modelId="{4FDB2BCB-F125-479D-B385-84C8D912FD62}" type="presParOf" srcId="{FFBF1EFC-2847-445B-9F94-047D6F3AEC10}" destId="{F0A806CA-2449-4444-AE04-AAEB64329FD3}" srcOrd="0" destOrd="0" presId="urn:microsoft.com/office/officeart/2008/layout/LinedList"/>
    <dgm:cxn modelId="{8130F4EE-0D1C-4607-A41C-FE5170DAB845}" type="presParOf" srcId="{FFBF1EFC-2847-445B-9F94-047D6F3AEC10}" destId="{76FD44A8-267E-4DA9-A2A2-951676B877FC}" srcOrd="1" destOrd="0" presId="urn:microsoft.com/office/officeart/2008/layout/LinedList"/>
    <dgm:cxn modelId="{D2ABC083-FAE9-4664-B171-03F5F23EB125}" type="presParOf" srcId="{76FD44A8-267E-4DA9-A2A2-951676B877FC}" destId="{0C11CFEE-070A-4AC6-90CC-FCBBDC809A78}" srcOrd="0" destOrd="0" presId="urn:microsoft.com/office/officeart/2008/layout/LinedList"/>
    <dgm:cxn modelId="{E2C60CCF-5786-4A6C-ADAE-C30EAB7CC983}" type="presParOf" srcId="{76FD44A8-267E-4DA9-A2A2-951676B877FC}" destId="{3C6D6A1B-B903-4368-A1CF-7142D44BD3A7}" srcOrd="1" destOrd="0" presId="urn:microsoft.com/office/officeart/2008/layout/LinedList"/>
    <dgm:cxn modelId="{71BEF64E-81D3-42D7-B88E-7B2C76A9EF2B}" type="presParOf" srcId="{FFBF1EFC-2847-445B-9F94-047D6F3AEC10}" destId="{7ABA1486-A378-4785-BC15-70358D737E56}" srcOrd="2" destOrd="0" presId="urn:microsoft.com/office/officeart/2008/layout/LinedList"/>
    <dgm:cxn modelId="{2B4C07AF-3698-4D1D-AB78-4EA1067C211C}" type="presParOf" srcId="{FFBF1EFC-2847-445B-9F94-047D6F3AEC10}" destId="{7AE50ACA-620E-4F45-9484-EFF232FE47EA}" srcOrd="3" destOrd="0" presId="urn:microsoft.com/office/officeart/2008/layout/LinedList"/>
    <dgm:cxn modelId="{2776065D-4196-4780-BF5D-0792FE9C0FDE}" type="presParOf" srcId="{7AE50ACA-620E-4F45-9484-EFF232FE47EA}" destId="{0156D1B8-FABF-4B8E-9F3A-DB023CE25D87}" srcOrd="0" destOrd="0" presId="urn:microsoft.com/office/officeart/2008/layout/LinedList"/>
    <dgm:cxn modelId="{A4D98A82-D4CA-43B2-89AE-308F65069D80}" type="presParOf" srcId="{7AE50ACA-620E-4F45-9484-EFF232FE47EA}" destId="{455BE943-9ECA-4973-9187-FC52CBB04523}" srcOrd="1" destOrd="0" presId="urn:microsoft.com/office/officeart/2008/layout/LinedList"/>
    <dgm:cxn modelId="{335F286E-BBBA-4DCA-BCD0-F4EB046F6059}" type="presParOf" srcId="{FFBF1EFC-2847-445B-9F94-047D6F3AEC10}" destId="{AC145A9C-F4CE-44CE-BC56-26AC045F12E7}" srcOrd="4" destOrd="0" presId="urn:microsoft.com/office/officeart/2008/layout/LinedList"/>
    <dgm:cxn modelId="{3ED7D3E0-6D52-42B2-8D6A-9CACF21493C0}" type="presParOf" srcId="{FFBF1EFC-2847-445B-9F94-047D6F3AEC10}" destId="{444FDD3A-5DA7-410F-87AC-BA87F0CE8D5E}" srcOrd="5" destOrd="0" presId="urn:microsoft.com/office/officeart/2008/layout/LinedList"/>
    <dgm:cxn modelId="{9861EE48-262F-4F69-8622-D59DFD624254}" type="presParOf" srcId="{444FDD3A-5DA7-410F-87AC-BA87F0CE8D5E}" destId="{27468E42-68D3-459B-BF4F-43F974243B3D}" srcOrd="0" destOrd="0" presId="urn:microsoft.com/office/officeart/2008/layout/LinedList"/>
    <dgm:cxn modelId="{8061B8B4-267D-4B6C-B02C-A527D8F329E4}" type="presParOf" srcId="{444FDD3A-5DA7-410F-87AC-BA87F0CE8D5E}" destId="{61E487F4-E7AB-499B-A23B-6650319445C6}" srcOrd="1" destOrd="0" presId="urn:microsoft.com/office/officeart/2008/layout/LinedList"/>
    <dgm:cxn modelId="{1E06499F-62D4-496D-9423-DF3EB5166C82}" type="presParOf" srcId="{FFBF1EFC-2847-445B-9F94-047D6F3AEC10}" destId="{78F20CAF-93E5-4D69-8137-2CC15DEB0AD9}" srcOrd="6" destOrd="0" presId="urn:microsoft.com/office/officeart/2008/layout/LinedList"/>
    <dgm:cxn modelId="{41482FE2-FFFA-40D5-A7EC-2125BF72A5EE}" type="presParOf" srcId="{FFBF1EFC-2847-445B-9F94-047D6F3AEC10}" destId="{E1081B45-F67A-45BC-A012-C64DBDB2FB84}" srcOrd="7" destOrd="0" presId="urn:microsoft.com/office/officeart/2008/layout/LinedList"/>
    <dgm:cxn modelId="{DDAA0E05-10F0-4BC8-A606-09038D3B4CB3}" type="presParOf" srcId="{E1081B45-F67A-45BC-A012-C64DBDB2FB84}" destId="{60A69CA8-94CB-4670-93F2-5F951CCC3919}" srcOrd="0" destOrd="0" presId="urn:microsoft.com/office/officeart/2008/layout/LinedList"/>
    <dgm:cxn modelId="{6D54CEA2-5575-4182-9F86-5F67140F2FC8}" type="presParOf" srcId="{E1081B45-F67A-45BC-A012-C64DBDB2FB84}" destId="{3607CAD4-20E5-4903-8D1F-73FE7731A2FD}" srcOrd="1" destOrd="0" presId="urn:microsoft.com/office/officeart/2008/layout/LinedList"/>
    <dgm:cxn modelId="{F27522D3-7044-47A7-9CF9-6BB05ACB7F0F}" type="presParOf" srcId="{FFBF1EFC-2847-445B-9F94-047D6F3AEC10}" destId="{F5D7061F-16F0-4D78-B782-30C2107B3EB0}" srcOrd="8" destOrd="0" presId="urn:microsoft.com/office/officeart/2008/layout/LinedList"/>
    <dgm:cxn modelId="{3726190C-F32F-414D-81B6-683899CA017B}" type="presParOf" srcId="{FFBF1EFC-2847-445B-9F94-047D6F3AEC10}" destId="{F891C9A4-D37D-4354-930A-0854FE2749A3}" srcOrd="9" destOrd="0" presId="urn:microsoft.com/office/officeart/2008/layout/LinedList"/>
    <dgm:cxn modelId="{B7CA01B5-4C1A-4ADB-8C9F-710EC8B0FCB0}" type="presParOf" srcId="{F891C9A4-D37D-4354-930A-0854FE2749A3}" destId="{B2E58E2D-9977-46FD-B49D-D1FCE25289EE}" srcOrd="0" destOrd="0" presId="urn:microsoft.com/office/officeart/2008/layout/LinedList"/>
    <dgm:cxn modelId="{32842B84-A8FB-47FE-8645-A242E7FF784A}" type="presParOf" srcId="{F891C9A4-D37D-4354-930A-0854FE2749A3}" destId="{5F46F9DA-3F44-4138-80B7-1C12382F57E5}" srcOrd="1" destOrd="0" presId="urn:microsoft.com/office/officeart/2008/layout/LinedList"/>
    <dgm:cxn modelId="{B39D7FD7-24FB-4127-A238-161DC5F08E67}" type="presParOf" srcId="{FFBF1EFC-2847-445B-9F94-047D6F3AEC10}" destId="{A30C3811-A43E-4FB0-9422-E1275881CB61}" srcOrd="10" destOrd="0" presId="urn:microsoft.com/office/officeart/2008/layout/LinedList"/>
    <dgm:cxn modelId="{B01116DD-E995-4F47-AB7C-03E21A61A03A}" type="presParOf" srcId="{FFBF1EFC-2847-445B-9F94-047D6F3AEC10}" destId="{12288450-ED34-4821-B93B-F19E5D0CCD51}" srcOrd="11" destOrd="0" presId="urn:microsoft.com/office/officeart/2008/layout/LinedList"/>
    <dgm:cxn modelId="{FBF0176F-2361-43FB-B4EA-3137B00C5F0D}" type="presParOf" srcId="{12288450-ED34-4821-B93B-F19E5D0CCD51}" destId="{130FB2DB-67E0-4B8E-874D-6A5EE8616C19}" srcOrd="0" destOrd="0" presId="urn:microsoft.com/office/officeart/2008/layout/LinedList"/>
    <dgm:cxn modelId="{EBF0BB0C-24F1-44F4-92AC-044B9A347607}" type="presParOf" srcId="{12288450-ED34-4821-B93B-F19E5D0CCD51}" destId="{BF4A08F9-5195-4FA0-B3D1-5E6CAE682DA7}" srcOrd="1" destOrd="0" presId="urn:microsoft.com/office/officeart/2008/layout/LinedList"/>
    <dgm:cxn modelId="{29F4C9BA-C64C-41D8-9148-2F683EB49DE4}" type="presParOf" srcId="{FFBF1EFC-2847-445B-9F94-047D6F3AEC10}" destId="{ABA5931A-B775-4E36-BA9E-39A8975C5831}" srcOrd="12" destOrd="0" presId="urn:microsoft.com/office/officeart/2008/layout/LinedList"/>
    <dgm:cxn modelId="{3322D4F6-8505-443B-A37B-18BB37D369B2}" type="presParOf" srcId="{FFBF1EFC-2847-445B-9F94-047D6F3AEC10}" destId="{D8996EB4-A6E9-4654-9DBF-60BF350888EF}" srcOrd="13" destOrd="0" presId="urn:microsoft.com/office/officeart/2008/layout/LinedList"/>
    <dgm:cxn modelId="{19780AB5-926D-4400-803F-90BA444ED5F8}" type="presParOf" srcId="{D8996EB4-A6E9-4654-9DBF-60BF350888EF}" destId="{21A22FEC-98B0-4974-B4CE-97691FD4C93D}" srcOrd="0" destOrd="0" presId="urn:microsoft.com/office/officeart/2008/layout/LinedList"/>
    <dgm:cxn modelId="{58514B9C-DF76-45A8-AC63-624F52BA77EA}" type="presParOf" srcId="{D8996EB4-A6E9-4654-9DBF-60BF350888EF}" destId="{6C8A474D-AAE3-459A-BEFD-4F065781369F}" srcOrd="1" destOrd="0" presId="urn:microsoft.com/office/officeart/2008/layout/LinedList"/>
    <dgm:cxn modelId="{84AE6E5F-B596-4AEE-B4CC-29C3D3940DAB}" type="presParOf" srcId="{FFBF1EFC-2847-445B-9F94-047D6F3AEC10}" destId="{B7ACD105-2ADC-4582-99BF-E404454EEE58}" srcOrd="14" destOrd="0" presId="urn:microsoft.com/office/officeart/2008/layout/LinedList"/>
    <dgm:cxn modelId="{A9503395-EC26-4B17-85E9-27551599885D}" type="presParOf" srcId="{FFBF1EFC-2847-445B-9F94-047D6F3AEC10}" destId="{2E7615A4-9F51-4E07-9B6B-FA3481BFAEAD}" srcOrd="15" destOrd="0" presId="urn:microsoft.com/office/officeart/2008/layout/LinedList"/>
    <dgm:cxn modelId="{C3BFB6ED-2FD6-4D87-97E6-1293D40FFB53}" type="presParOf" srcId="{2E7615A4-9F51-4E07-9B6B-FA3481BFAEAD}" destId="{CAD38CD8-5CBD-4D86-9D93-56D8AD10E820}" srcOrd="0" destOrd="0" presId="urn:microsoft.com/office/officeart/2008/layout/LinedList"/>
    <dgm:cxn modelId="{CD053E57-0432-4BCD-8351-3B1993C4754D}" type="presParOf" srcId="{2E7615A4-9F51-4E07-9B6B-FA3481BFAEAD}" destId="{8C411358-F10B-4C99-8C71-54DBF0CA1558}" srcOrd="1" destOrd="0" presId="urn:microsoft.com/office/officeart/2008/layout/LinedList"/>
    <dgm:cxn modelId="{B7A1FE6A-0C1A-453F-946A-7729C94A8F05}" type="presParOf" srcId="{FFBF1EFC-2847-445B-9F94-047D6F3AEC10}" destId="{D6F55693-33D2-4648-8EF0-7D3408FAAD6B}" srcOrd="16" destOrd="0" presId="urn:microsoft.com/office/officeart/2008/layout/LinedList"/>
    <dgm:cxn modelId="{5EF6FFC7-048D-46DE-B2B1-F56305030030}" type="presParOf" srcId="{FFBF1EFC-2847-445B-9F94-047D6F3AEC10}" destId="{CE2BFC16-DDAE-41AB-9F9A-95945403A989}" srcOrd="17" destOrd="0" presId="urn:microsoft.com/office/officeart/2008/layout/LinedList"/>
    <dgm:cxn modelId="{D25135CB-B0E4-4824-929F-174540F03F75}" type="presParOf" srcId="{CE2BFC16-DDAE-41AB-9F9A-95945403A989}" destId="{4818782F-92C6-4135-9B7E-C3D1B188937F}" srcOrd="0" destOrd="0" presId="urn:microsoft.com/office/officeart/2008/layout/LinedList"/>
    <dgm:cxn modelId="{382CCF4E-09ED-4C18-B289-FFECA74DA290}" type="presParOf" srcId="{CE2BFC16-DDAE-41AB-9F9A-95945403A989}" destId="{CEB7FC66-FCF2-4C55-BE25-878B8D58FC9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2A6817-C2B1-44FD-B68E-17C7B3CE3A53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EF41DF5-0123-4676-A747-D22D84DA75AD}">
      <dgm:prSet/>
      <dgm:spPr/>
      <dgm:t>
        <a:bodyPr/>
        <a:lstStyle/>
        <a:p>
          <a:r>
            <a:rPr lang="fi-FI" dirty="0"/>
            <a:t>Maku on porkkanan- ja sellerinmakuun vivahtava, ehkä myös sitruksenmakua</a:t>
          </a:r>
          <a:endParaRPr lang="en-US" dirty="0"/>
        </a:p>
      </dgm:t>
    </dgm:pt>
    <dgm:pt modelId="{12CC0D72-6AA8-4B03-AEAD-F4A0D02CA27A}" type="parTrans" cxnId="{A5BDA5A9-6E7B-4ED8-8016-F3E6BB70F8D5}">
      <dgm:prSet/>
      <dgm:spPr/>
      <dgm:t>
        <a:bodyPr/>
        <a:lstStyle/>
        <a:p>
          <a:endParaRPr lang="en-US"/>
        </a:p>
      </dgm:t>
    </dgm:pt>
    <dgm:pt modelId="{8068C3FE-FFD2-45D7-AA8F-82D57CBF2781}" type="sibTrans" cxnId="{A5BDA5A9-6E7B-4ED8-8016-F3E6BB70F8D5}">
      <dgm:prSet/>
      <dgm:spPr/>
      <dgm:t>
        <a:bodyPr/>
        <a:lstStyle/>
        <a:p>
          <a:endParaRPr lang="en-US"/>
        </a:p>
      </dgm:t>
    </dgm:pt>
    <dgm:pt modelId="{CC46B3B4-29E8-47CB-AF4C-D17D7FBF674A}">
      <dgm:prSet/>
      <dgm:spPr/>
      <dgm:t>
        <a:bodyPr/>
        <a:lstStyle/>
        <a:p>
          <a:r>
            <a:rPr lang="fi-FI" dirty="0"/>
            <a:t>Käyttö: lehdet nuorina salaatteihin, voileiville</a:t>
          </a:r>
          <a:endParaRPr lang="en-US" dirty="0"/>
        </a:p>
      </dgm:t>
    </dgm:pt>
    <dgm:pt modelId="{883162D0-D841-46E1-8CDB-860BB9D5A96E}" type="parTrans" cxnId="{84189587-0D3A-44FE-B7E2-F802E5E20E62}">
      <dgm:prSet/>
      <dgm:spPr/>
      <dgm:t>
        <a:bodyPr/>
        <a:lstStyle/>
        <a:p>
          <a:endParaRPr lang="en-US"/>
        </a:p>
      </dgm:t>
    </dgm:pt>
    <dgm:pt modelId="{9253559B-3ED1-4F3E-B250-DED128068A14}" type="sibTrans" cxnId="{84189587-0D3A-44FE-B7E2-F802E5E20E62}">
      <dgm:prSet/>
      <dgm:spPr/>
      <dgm:t>
        <a:bodyPr/>
        <a:lstStyle/>
        <a:p>
          <a:endParaRPr lang="en-US"/>
        </a:p>
      </dgm:t>
    </dgm:pt>
    <dgm:pt modelId="{450F9B04-E7C1-4CD4-8191-51E4E1EDAA98}">
      <dgm:prSet/>
      <dgm:spPr/>
      <dgm:t>
        <a:bodyPr/>
        <a:lstStyle/>
        <a:p>
          <a:r>
            <a:rPr lang="fi-FI" dirty="0"/>
            <a:t>Pinaatin tapaan muhennoksiin, laatikoihin, keittoihin, ja lisukkeeksi</a:t>
          </a:r>
          <a:endParaRPr lang="en-US" dirty="0"/>
        </a:p>
      </dgm:t>
    </dgm:pt>
    <dgm:pt modelId="{CDE229A6-DC0D-4816-9179-314D901C2FA7}" type="parTrans" cxnId="{56FDED6B-4E45-4ADD-823B-BC7E7C61741F}">
      <dgm:prSet/>
      <dgm:spPr/>
      <dgm:t>
        <a:bodyPr/>
        <a:lstStyle/>
        <a:p>
          <a:endParaRPr lang="en-US"/>
        </a:p>
      </dgm:t>
    </dgm:pt>
    <dgm:pt modelId="{1E9B769A-E498-4D0C-B03A-72F4280779E8}" type="sibTrans" cxnId="{56FDED6B-4E45-4ADD-823B-BC7E7C61741F}">
      <dgm:prSet/>
      <dgm:spPr/>
      <dgm:t>
        <a:bodyPr/>
        <a:lstStyle/>
        <a:p>
          <a:endParaRPr lang="en-US"/>
        </a:p>
      </dgm:t>
    </dgm:pt>
    <dgm:pt modelId="{FD660CE2-A6B4-4DCF-92C9-D53F8244BF78}">
      <dgm:prSet/>
      <dgm:spPr/>
      <dgm:t>
        <a:bodyPr/>
        <a:lstStyle/>
        <a:p>
          <a:r>
            <a:rPr lang="fi-FI" dirty="0"/>
            <a:t>Tomaatti-broileri sekä vuohenjuustoruota</a:t>
          </a:r>
          <a:endParaRPr lang="en-US" dirty="0"/>
        </a:p>
      </dgm:t>
    </dgm:pt>
    <dgm:pt modelId="{88A8C76D-EA1B-4BD0-AC2D-A4D3D212E224}" type="parTrans" cxnId="{28C9E701-A43B-4C40-89E6-011E27108902}">
      <dgm:prSet/>
      <dgm:spPr/>
      <dgm:t>
        <a:bodyPr/>
        <a:lstStyle/>
        <a:p>
          <a:endParaRPr lang="en-US"/>
        </a:p>
      </dgm:t>
    </dgm:pt>
    <dgm:pt modelId="{5BE50950-FBE8-495A-A178-F1327774607E}" type="sibTrans" cxnId="{28C9E701-A43B-4C40-89E6-011E27108902}">
      <dgm:prSet/>
      <dgm:spPr/>
      <dgm:t>
        <a:bodyPr/>
        <a:lstStyle/>
        <a:p>
          <a:endParaRPr lang="en-US"/>
        </a:p>
      </dgm:t>
    </dgm:pt>
    <dgm:pt modelId="{8D73D8D0-5F85-4D49-B10A-94A453C44990}" type="pres">
      <dgm:prSet presAssocID="{112A6817-C2B1-44FD-B68E-17C7B3CE3A53}" presName="vert0" presStyleCnt="0">
        <dgm:presLayoutVars>
          <dgm:dir/>
          <dgm:animOne val="branch"/>
          <dgm:animLvl val="lvl"/>
        </dgm:presLayoutVars>
      </dgm:prSet>
      <dgm:spPr/>
    </dgm:pt>
    <dgm:pt modelId="{1A41EEC8-AEDD-425E-AB68-5724AD416EC5}" type="pres">
      <dgm:prSet presAssocID="{8EF41DF5-0123-4676-A747-D22D84DA75AD}" presName="thickLine" presStyleLbl="alignNode1" presStyleIdx="0" presStyleCnt="4"/>
      <dgm:spPr/>
    </dgm:pt>
    <dgm:pt modelId="{C8116FAB-24CE-48B3-994B-6057CEE45B31}" type="pres">
      <dgm:prSet presAssocID="{8EF41DF5-0123-4676-A747-D22D84DA75AD}" presName="horz1" presStyleCnt="0"/>
      <dgm:spPr/>
    </dgm:pt>
    <dgm:pt modelId="{38474E8A-7289-40C0-9F69-B8208FD843B7}" type="pres">
      <dgm:prSet presAssocID="{8EF41DF5-0123-4676-A747-D22D84DA75AD}" presName="tx1" presStyleLbl="revTx" presStyleIdx="0" presStyleCnt="4"/>
      <dgm:spPr/>
    </dgm:pt>
    <dgm:pt modelId="{12A0DDB4-E8E0-4344-B780-339D578C8B51}" type="pres">
      <dgm:prSet presAssocID="{8EF41DF5-0123-4676-A747-D22D84DA75AD}" presName="vert1" presStyleCnt="0"/>
      <dgm:spPr/>
    </dgm:pt>
    <dgm:pt modelId="{63D949D0-54AF-410F-9F10-91E85380D022}" type="pres">
      <dgm:prSet presAssocID="{CC46B3B4-29E8-47CB-AF4C-D17D7FBF674A}" presName="thickLine" presStyleLbl="alignNode1" presStyleIdx="1" presStyleCnt="4"/>
      <dgm:spPr/>
    </dgm:pt>
    <dgm:pt modelId="{A795E1A9-6A01-4B1C-8068-23CB81B51821}" type="pres">
      <dgm:prSet presAssocID="{CC46B3B4-29E8-47CB-AF4C-D17D7FBF674A}" presName="horz1" presStyleCnt="0"/>
      <dgm:spPr/>
    </dgm:pt>
    <dgm:pt modelId="{4B27399D-3CA2-4AD5-95F1-61E777BAAF86}" type="pres">
      <dgm:prSet presAssocID="{CC46B3B4-29E8-47CB-AF4C-D17D7FBF674A}" presName="tx1" presStyleLbl="revTx" presStyleIdx="1" presStyleCnt="4"/>
      <dgm:spPr/>
    </dgm:pt>
    <dgm:pt modelId="{608A5272-92C1-4E6A-99FE-54AAAC791E14}" type="pres">
      <dgm:prSet presAssocID="{CC46B3B4-29E8-47CB-AF4C-D17D7FBF674A}" presName="vert1" presStyleCnt="0"/>
      <dgm:spPr/>
    </dgm:pt>
    <dgm:pt modelId="{48B787D1-E99E-4D1B-836B-6C05B5D79844}" type="pres">
      <dgm:prSet presAssocID="{450F9B04-E7C1-4CD4-8191-51E4E1EDAA98}" presName="thickLine" presStyleLbl="alignNode1" presStyleIdx="2" presStyleCnt="4"/>
      <dgm:spPr/>
    </dgm:pt>
    <dgm:pt modelId="{7246FD4C-119B-43E1-8A96-96615FE6CBB4}" type="pres">
      <dgm:prSet presAssocID="{450F9B04-E7C1-4CD4-8191-51E4E1EDAA98}" presName="horz1" presStyleCnt="0"/>
      <dgm:spPr/>
    </dgm:pt>
    <dgm:pt modelId="{785A6B5D-B823-479D-96E0-F41ADF951DA4}" type="pres">
      <dgm:prSet presAssocID="{450F9B04-E7C1-4CD4-8191-51E4E1EDAA98}" presName="tx1" presStyleLbl="revTx" presStyleIdx="2" presStyleCnt="4"/>
      <dgm:spPr/>
    </dgm:pt>
    <dgm:pt modelId="{C993F86D-403C-4E0C-B02F-3DD3C83D986A}" type="pres">
      <dgm:prSet presAssocID="{450F9B04-E7C1-4CD4-8191-51E4E1EDAA98}" presName="vert1" presStyleCnt="0"/>
      <dgm:spPr/>
    </dgm:pt>
    <dgm:pt modelId="{A7F360B7-E19C-4857-88D4-284E866A4C3A}" type="pres">
      <dgm:prSet presAssocID="{FD660CE2-A6B4-4DCF-92C9-D53F8244BF78}" presName="thickLine" presStyleLbl="alignNode1" presStyleIdx="3" presStyleCnt="4"/>
      <dgm:spPr/>
    </dgm:pt>
    <dgm:pt modelId="{1E680BFF-8697-441F-A381-88FA74D1947E}" type="pres">
      <dgm:prSet presAssocID="{FD660CE2-A6B4-4DCF-92C9-D53F8244BF78}" presName="horz1" presStyleCnt="0"/>
      <dgm:spPr/>
    </dgm:pt>
    <dgm:pt modelId="{99DBFF5F-999D-47D5-B55C-33BB9ED009EF}" type="pres">
      <dgm:prSet presAssocID="{FD660CE2-A6B4-4DCF-92C9-D53F8244BF78}" presName="tx1" presStyleLbl="revTx" presStyleIdx="3" presStyleCnt="4"/>
      <dgm:spPr/>
    </dgm:pt>
    <dgm:pt modelId="{635EFEA5-0432-4C33-9203-010352F89127}" type="pres">
      <dgm:prSet presAssocID="{FD660CE2-A6B4-4DCF-92C9-D53F8244BF78}" presName="vert1" presStyleCnt="0"/>
      <dgm:spPr/>
    </dgm:pt>
  </dgm:ptLst>
  <dgm:cxnLst>
    <dgm:cxn modelId="{28C9E701-A43B-4C40-89E6-011E27108902}" srcId="{112A6817-C2B1-44FD-B68E-17C7B3CE3A53}" destId="{FD660CE2-A6B4-4DCF-92C9-D53F8244BF78}" srcOrd="3" destOrd="0" parTransId="{88A8C76D-EA1B-4BD0-AC2D-A4D3D212E224}" sibTransId="{5BE50950-FBE8-495A-A178-F1327774607E}"/>
    <dgm:cxn modelId="{631F663B-2D4B-4AB9-A449-7D572404AF87}" type="presOf" srcId="{FD660CE2-A6B4-4DCF-92C9-D53F8244BF78}" destId="{99DBFF5F-999D-47D5-B55C-33BB9ED009EF}" srcOrd="0" destOrd="0" presId="urn:microsoft.com/office/officeart/2008/layout/LinedList"/>
    <dgm:cxn modelId="{A781E460-C6F0-47A0-BC45-25BF18EE4B25}" type="presOf" srcId="{8EF41DF5-0123-4676-A747-D22D84DA75AD}" destId="{38474E8A-7289-40C0-9F69-B8208FD843B7}" srcOrd="0" destOrd="0" presId="urn:microsoft.com/office/officeart/2008/layout/LinedList"/>
    <dgm:cxn modelId="{56FDED6B-4E45-4ADD-823B-BC7E7C61741F}" srcId="{112A6817-C2B1-44FD-B68E-17C7B3CE3A53}" destId="{450F9B04-E7C1-4CD4-8191-51E4E1EDAA98}" srcOrd="2" destOrd="0" parTransId="{CDE229A6-DC0D-4816-9179-314D901C2FA7}" sibTransId="{1E9B769A-E498-4D0C-B03A-72F4280779E8}"/>
    <dgm:cxn modelId="{06E9F171-E820-45E0-A498-C930048BFC60}" type="presOf" srcId="{CC46B3B4-29E8-47CB-AF4C-D17D7FBF674A}" destId="{4B27399D-3CA2-4AD5-95F1-61E777BAAF86}" srcOrd="0" destOrd="0" presId="urn:microsoft.com/office/officeart/2008/layout/LinedList"/>
    <dgm:cxn modelId="{84189587-0D3A-44FE-B7E2-F802E5E20E62}" srcId="{112A6817-C2B1-44FD-B68E-17C7B3CE3A53}" destId="{CC46B3B4-29E8-47CB-AF4C-D17D7FBF674A}" srcOrd="1" destOrd="0" parTransId="{883162D0-D841-46E1-8CDB-860BB9D5A96E}" sibTransId="{9253559B-3ED1-4F3E-B250-DED128068A14}"/>
    <dgm:cxn modelId="{A5BDA5A9-6E7B-4ED8-8016-F3E6BB70F8D5}" srcId="{112A6817-C2B1-44FD-B68E-17C7B3CE3A53}" destId="{8EF41DF5-0123-4676-A747-D22D84DA75AD}" srcOrd="0" destOrd="0" parTransId="{12CC0D72-6AA8-4B03-AEAD-F4A0D02CA27A}" sibTransId="{8068C3FE-FFD2-45D7-AA8F-82D57CBF2781}"/>
    <dgm:cxn modelId="{1D6A42CF-8C5F-4D27-8429-A30302EB7623}" type="presOf" srcId="{450F9B04-E7C1-4CD4-8191-51E4E1EDAA98}" destId="{785A6B5D-B823-479D-96E0-F41ADF951DA4}" srcOrd="0" destOrd="0" presId="urn:microsoft.com/office/officeart/2008/layout/LinedList"/>
    <dgm:cxn modelId="{FCA402E9-DA36-4926-8425-CBF9DAACBCF0}" type="presOf" srcId="{112A6817-C2B1-44FD-B68E-17C7B3CE3A53}" destId="{8D73D8D0-5F85-4D49-B10A-94A453C44990}" srcOrd="0" destOrd="0" presId="urn:microsoft.com/office/officeart/2008/layout/LinedList"/>
    <dgm:cxn modelId="{5EDA9EF9-7F67-4C63-87E8-F2BF7B14EC18}" type="presParOf" srcId="{8D73D8D0-5F85-4D49-B10A-94A453C44990}" destId="{1A41EEC8-AEDD-425E-AB68-5724AD416EC5}" srcOrd="0" destOrd="0" presId="urn:microsoft.com/office/officeart/2008/layout/LinedList"/>
    <dgm:cxn modelId="{F96649A3-7E7C-4EE1-8F5F-0C0445DDBEEB}" type="presParOf" srcId="{8D73D8D0-5F85-4D49-B10A-94A453C44990}" destId="{C8116FAB-24CE-48B3-994B-6057CEE45B31}" srcOrd="1" destOrd="0" presId="urn:microsoft.com/office/officeart/2008/layout/LinedList"/>
    <dgm:cxn modelId="{B52FE49A-F70B-40AA-A529-5588DC389C5C}" type="presParOf" srcId="{C8116FAB-24CE-48B3-994B-6057CEE45B31}" destId="{38474E8A-7289-40C0-9F69-B8208FD843B7}" srcOrd="0" destOrd="0" presId="urn:microsoft.com/office/officeart/2008/layout/LinedList"/>
    <dgm:cxn modelId="{E0AE63AB-33BA-4C7B-B2F5-75B96ED84EC4}" type="presParOf" srcId="{C8116FAB-24CE-48B3-994B-6057CEE45B31}" destId="{12A0DDB4-E8E0-4344-B780-339D578C8B51}" srcOrd="1" destOrd="0" presId="urn:microsoft.com/office/officeart/2008/layout/LinedList"/>
    <dgm:cxn modelId="{DE45B4D7-C9C3-48AB-87FC-843E3C303EAC}" type="presParOf" srcId="{8D73D8D0-5F85-4D49-B10A-94A453C44990}" destId="{63D949D0-54AF-410F-9F10-91E85380D022}" srcOrd="2" destOrd="0" presId="urn:microsoft.com/office/officeart/2008/layout/LinedList"/>
    <dgm:cxn modelId="{E9B25089-6804-4C13-A513-A4E80D36B32D}" type="presParOf" srcId="{8D73D8D0-5F85-4D49-B10A-94A453C44990}" destId="{A795E1A9-6A01-4B1C-8068-23CB81B51821}" srcOrd="3" destOrd="0" presId="urn:microsoft.com/office/officeart/2008/layout/LinedList"/>
    <dgm:cxn modelId="{D58762AF-2BFF-4D72-8ABB-F7F7AF4151E9}" type="presParOf" srcId="{A795E1A9-6A01-4B1C-8068-23CB81B51821}" destId="{4B27399D-3CA2-4AD5-95F1-61E777BAAF86}" srcOrd="0" destOrd="0" presId="urn:microsoft.com/office/officeart/2008/layout/LinedList"/>
    <dgm:cxn modelId="{A1234405-D731-4EC3-BFB0-44B4AE98EEE0}" type="presParOf" srcId="{A795E1A9-6A01-4B1C-8068-23CB81B51821}" destId="{608A5272-92C1-4E6A-99FE-54AAAC791E14}" srcOrd="1" destOrd="0" presId="urn:microsoft.com/office/officeart/2008/layout/LinedList"/>
    <dgm:cxn modelId="{7DF70982-D750-4663-BB54-392F6BB0D3B5}" type="presParOf" srcId="{8D73D8D0-5F85-4D49-B10A-94A453C44990}" destId="{48B787D1-E99E-4D1B-836B-6C05B5D79844}" srcOrd="4" destOrd="0" presId="urn:microsoft.com/office/officeart/2008/layout/LinedList"/>
    <dgm:cxn modelId="{0A2DCB61-2CDB-4A68-B8E6-99762A1C376B}" type="presParOf" srcId="{8D73D8D0-5F85-4D49-B10A-94A453C44990}" destId="{7246FD4C-119B-43E1-8A96-96615FE6CBB4}" srcOrd="5" destOrd="0" presId="urn:microsoft.com/office/officeart/2008/layout/LinedList"/>
    <dgm:cxn modelId="{AC835D0F-15F8-4279-BBC4-2F76CCF499D9}" type="presParOf" srcId="{7246FD4C-119B-43E1-8A96-96615FE6CBB4}" destId="{785A6B5D-B823-479D-96E0-F41ADF951DA4}" srcOrd="0" destOrd="0" presId="urn:microsoft.com/office/officeart/2008/layout/LinedList"/>
    <dgm:cxn modelId="{E5BA0FB6-93BC-41CC-A597-E8976F54BB4F}" type="presParOf" srcId="{7246FD4C-119B-43E1-8A96-96615FE6CBB4}" destId="{C993F86D-403C-4E0C-B02F-3DD3C83D986A}" srcOrd="1" destOrd="0" presId="urn:microsoft.com/office/officeart/2008/layout/LinedList"/>
    <dgm:cxn modelId="{10759469-CFBD-4BCC-97C3-8FC6E35400AC}" type="presParOf" srcId="{8D73D8D0-5F85-4D49-B10A-94A453C44990}" destId="{A7F360B7-E19C-4857-88D4-284E866A4C3A}" srcOrd="6" destOrd="0" presId="urn:microsoft.com/office/officeart/2008/layout/LinedList"/>
    <dgm:cxn modelId="{83D0D626-7343-4018-92FF-CC90172175A8}" type="presParOf" srcId="{8D73D8D0-5F85-4D49-B10A-94A453C44990}" destId="{1E680BFF-8697-441F-A381-88FA74D1947E}" srcOrd="7" destOrd="0" presId="urn:microsoft.com/office/officeart/2008/layout/LinedList"/>
    <dgm:cxn modelId="{491CF4FA-42B2-401D-8DEF-6946A8E9748E}" type="presParOf" srcId="{1E680BFF-8697-441F-A381-88FA74D1947E}" destId="{99DBFF5F-999D-47D5-B55C-33BB9ED009EF}" srcOrd="0" destOrd="0" presId="urn:microsoft.com/office/officeart/2008/layout/LinedList"/>
    <dgm:cxn modelId="{FE0A7FAF-8B38-4CC3-B421-E4C845519107}" type="presParOf" srcId="{1E680BFF-8697-441F-A381-88FA74D1947E}" destId="{635EFEA5-0432-4C33-9203-010352F891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CEABC8A-F4AF-45D7-9A97-19F9ED59E615}" type="doc">
      <dgm:prSet loTypeId="urn:microsoft.com/office/officeart/2008/layout/LinedList" loCatId="list" qsTypeId="urn:microsoft.com/office/officeart/2005/8/quickstyle/simple4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FD628E8B-EE57-40FC-A5B1-10472EB2B438}">
      <dgm:prSet/>
      <dgm:spPr/>
      <dgm:t>
        <a:bodyPr/>
        <a:lstStyle/>
        <a:p>
          <a:r>
            <a:rPr lang="fi-FI" dirty="0"/>
            <a:t>Käyttö: parsan tapaan versoja </a:t>
          </a:r>
          <a:endParaRPr lang="en-US" dirty="0"/>
        </a:p>
      </dgm:t>
    </dgm:pt>
    <dgm:pt modelId="{065EF909-5F22-4BDD-8ADF-F4A6B55B4A53}" type="parTrans" cxnId="{001D9853-D77D-40FA-9265-0D1B0A6C9840}">
      <dgm:prSet/>
      <dgm:spPr/>
      <dgm:t>
        <a:bodyPr/>
        <a:lstStyle/>
        <a:p>
          <a:endParaRPr lang="en-US"/>
        </a:p>
      </dgm:t>
    </dgm:pt>
    <dgm:pt modelId="{12CD2963-40CC-4EDC-9F4D-6182F77785FC}" type="sibTrans" cxnId="{001D9853-D77D-40FA-9265-0D1B0A6C9840}">
      <dgm:prSet/>
      <dgm:spPr/>
      <dgm:t>
        <a:bodyPr/>
        <a:lstStyle/>
        <a:p>
          <a:endParaRPr lang="en-US"/>
        </a:p>
      </dgm:t>
    </dgm:pt>
    <dgm:pt modelId="{81BE0D6C-4A5A-4E0A-B74B-F4D6115CE4A3}">
      <dgm:prSet/>
      <dgm:spPr/>
      <dgm:t>
        <a:bodyPr/>
        <a:lstStyle/>
        <a:p>
          <a:r>
            <a:rPr lang="fi-FI" dirty="0"/>
            <a:t>Salaatteihin, pannukakkuun, jälkiruokiin ja leivonnaisiin (murokakku)</a:t>
          </a:r>
          <a:endParaRPr lang="en-US" dirty="0"/>
        </a:p>
      </dgm:t>
    </dgm:pt>
    <dgm:pt modelId="{36F4D505-B2A7-49CA-A83E-B2B6B6E83B27}" type="parTrans" cxnId="{704A7614-90B7-426D-89ED-4B9A0FBE8249}">
      <dgm:prSet/>
      <dgm:spPr/>
      <dgm:t>
        <a:bodyPr/>
        <a:lstStyle/>
        <a:p>
          <a:endParaRPr lang="en-US"/>
        </a:p>
      </dgm:t>
    </dgm:pt>
    <dgm:pt modelId="{AC0D4543-4455-406D-8E2A-FB51DBD32F91}" type="sibTrans" cxnId="{704A7614-90B7-426D-89ED-4B9A0FBE8249}">
      <dgm:prSet/>
      <dgm:spPr/>
      <dgm:t>
        <a:bodyPr/>
        <a:lstStyle/>
        <a:p>
          <a:endParaRPr lang="en-US"/>
        </a:p>
      </dgm:t>
    </dgm:pt>
    <dgm:pt modelId="{2C80BC2A-1BC9-4BBE-861A-E5E4E46B68AE}">
      <dgm:prSet/>
      <dgm:spPr/>
      <dgm:t>
        <a:bodyPr/>
        <a:lstStyle/>
        <a:p>
          <a:r>
            <a:rPr lang="fi-FI" dirty="0"/>
            <a:t>Gratiineihin ja kasvislisäkkeisiin esim. kalalle, broilerille ja äyriäisille</a:t>
          </a:r>
          <a:endParaRPr lang="en-US" dirty="0"/>
        </a:p>
      </dgm:t>
    </dgm:pt>
    <dgm:pt modelId="{2F4A512F-E15C-42D4-8BD7-CB8378396CB6}" type="parTrans" cxnId="{703B8DEA-395B-4206-B891-B13A43D28E2B}">
      <dgm:prSet/>
      <dgm:spPr/>
      <dgm:t>
        <a:bodyPr/>
        <a:lstStyle/>
        <a:p>
          <a:endParaRPr lang="en-US"/>
        </a:p>
      </dgm:t>
    </dgm:pt>
    <dgm:pt modelId="{725F86CA-1B25-4498-A0E6-2F222621E56F}" type="sibTrans" cxnId="{703B8DEA-395B-4206-B891-B13A43D28E2B}">
      <dgm:prSet/>
      <dgm:spPr/>
      <dgm:t>
        <a:bodyPr/>
        <a:lstStyle/>
        <a:p>
          <a:endParaRPr lang="en-US"/>
        </a:p>
      </dgm:t>
    </dgm:pt>
    <dgm:pt modelId="{83861C0A-8D5F-40AD-95FA-796464C9BABE}">
      <dgm:prSet/>
      <dgm:spPr/>
      <dgm:t>
        <a:bodyPr/>
        <a:lstStyle/>
        <a:p>
          <a:r>
            <a:rPr lang="fi-FI" dirty="0"/>
            <a:t>Kuivattuna viherjauheisiin ja sootiehen sekä teehen</a:t>
          </a:r>
          <a:endParaRPr lang="en-US" dirty="0"/>
        </a:p>
      </dgm:t>
    </dgm:pt>
    <dgm:pt modelId="{96FC375F-DC77-4B36-A251-193D949EB5BE}" type="parTrans" cxnId="{FA8D9D28-12CE-4AFE-931E-F6CE6676F454}">
      <dgm:prSet/>
      <dgm:spPr/>
      <dgm:t>
        <a:bodyPr/>
        <a:lstStyle/>
        <a:p>
          <a:endParaRPr lang="en-US"/>
        </a:p>
      </dgm:t>
    </dgm:pt>
    <dgm:pt modelId="{9EF0B67E-5F67-46B0-9D43-DAFE79DBC203}" type="sibTrans" cxnId="{FA8D9D28-12CE-4AFE-931E-F6CE6676F454}">
      <dgm:prSet/>
      <dgm:spPr/>
      <dgm:t>
        <a:bodyPr/>
        <a:lstStyle/>
        <a:p>
          <a:endParaRPr lang="en-US"/>
        </a:p>
      </dgm:t>
    </dgm:pt>
    <dgm:pt modelId="{01F75CAF-DB53-4498-A748-26E76C04143B}">
      <dgm:prSet/>
      <dgm:spPr/>
      <dgm:t>
        <a:bodyPr/>
        <a:lstStyle/>
        <a:p>
          <a:r>
            <a:rPr lang="fi-FI" dirty="0"/>
            <a:t>Horsmankukkajuoma</a:t>
          </a:r>
          <a:endParaRPr lang="en-US" dirty="0"/>
        </a:p>
      </dgm:t>
    </dgm:pt>
    <dgm:pt modelId="{5D62D67F-3184-4006-9E5B-E44FE1956949}" type="parTrans" cxnId="{DBB6D8ED-4DDF-483A-A956-3A6BF5B2860C}">
      <dgm:prSet/>
      <dgm:spPr/>
      <dgm:t>
        <a:bodyPr/>
        <a:lstStyle/>
        <a:p>
          <a:endParaRPr lang="en-US"/>
        </a:p>
      </dgm:t>
    </dgm:pt>
    <dgm:pt modelId="{54433780-5B29-4919-8C88-8FC9C21F7154}" type="sibTrans" cxnId="{DBB6D8ED-4DDF-483A-A956-3A6BF5B2860C}">
      <dgm:prSet/>
      <dgm:spPr/>
      <dgm:t>
        <a:bodyPr/>
        <a:lstStyle/>
        <a:p>
          <a:endParaRPr lang="en-US"/>
        </a:p>
      </dgm:t>
    </dgm:pt>
    <dgm:pt modelId="{D172F438-08A3-45A2-99D9-A7D7DCA60F9B}">
      <dgm:prSet/>
      <dgm:spPr/>
      <dgm:t>
        <a:bodyPr/>
        <a:lstStyle/>
        <a:p>
          <a:r>
            <a:rPr lang="fi-FI" dirty="0"/>
            <a:t>Kukat tuoreena tai kuivattuna koristeeksi</a:t>
          </a:r>
          <a:endParaRPr lang="en-US" dirty="0"/>
        </a:p>
      </dgm:t>
    </dgm:pt>
    <dgm:pt modelId="{B75D1085-91D1-4BF0-B39A-7A52FB2E8A1C}" type="parTrans" cxnId="{B077FC25-BE42-420F-98A3-BD2931BC51A7}">
      <dgm:prSet/>
      <dgm:spPr/>
      <dgm:t>
        <a:bodyPr/>
        <a:lstStyle/>
        <a:p>
          <a:endParaRPr lang="en-US"/>
        </a:p>
      </dgm:t>
    </dgm:pt>
    <dgm:pt modelId="{1608EB32-2C14-47C5-AFBE-506890172082}" type="sibTrans" cxnId="{B077FC25-BE42-420F-98A3-BD2931BC51A7}">
      <dgm:prSet/>
      <dgm:spPr/>
      <dgm:t>
        <a:bodyPr/>
        <a:lstStyle/>
        <a:p>
          <a:endParaRPr lang="en-US"/>
        </a:p>
      </dgm:t>
    </dgm:pt>
    <dgm:pt modelId="{C584CF40-4B58-4933-9F08-F88CFA184E93}">
      <dgm:prSet/>
      <dgm:spPr/>
      <dgm:t>
        <a:bodyPr/>
        <a:lstStyle/>
        <a:p>
          <a:r>
            <a:rPr lang="fi-FI" dirty="0"/>
            <a:t>Kokeile makuyhdistelmää; horsmaa, parsaa ja parmesaanijuustoa </a:t>
          </a:r>
          <a:endParaRPr lang="en-US" dirty="0"/>
        </a:p>
      </dgm:t>
    </dgm:pt>
    <dgm:pt modelId="{458BE6C8-2090-4DA3-8451-65F6761C325B}" type="parTrans" cxnId="{32705A6A-B400-4158-8B30-4079E0FEE8AA}">
      <dgm:prSet/>
      <dgm:spPr/>
      <dgm:t>
        <a:bodyPr/>
        <a:lstStyle/>
        <a:p>
          <a:endParaRPr lang="en-US"/>
        </a:p>
      </dgm:t>
    </dgm:pt>
    <dgm:pt modelId="{6FC2C59D-3A3E-4101-979B-DC91B7B61898}" type="sibTrans" cxnId="{32705A6A-B400-4158-8B30-4079E0FEE8AA}">
      <dgm:prSet/>
      <dgm:spPr/>
      <dgm:t>
        <a:bodyPr/>
        <a:lstStyle/>
        <a:p>
          <a:endParaRPr lang="en-US"/>
        </a:p>
      </dgm:t>
    </dgm:pt>
    <dgm:pt modelId="{E4CAA8AD-DDF1-4186-8BED-C45E71EAF486}">
      <dgm:prSet/>
      <dgm:spPr/>
      <dgm:t>
        <a:bodyPr/>
        <a:lstStyle/>
        <a:p>
          <a:r>
            <a:rPr lang="fi-FI" dirty="0"/>
            <a:t>Soveltuu hiostamiseen ja pakastamiseen</a:t>
          </a:r>
          <a:endParaRPr lang="en-US" dirty="0"/>
        </a:p>
      </dgm:t>
    </dgm:pt>
    <dgm:pt modelId="{C48B0A9E-47AB-4F7C-A12F-942DE65D6A91}" type="parTrans" cxnId="{B70319B2-64F6-438B-8260-FFC5E718FCF2}">
      <dgm:prSet/>
      <dgm:spPr/>
      <dgm:t>
        <a:bodyPr/>
        <a:lstStyle/>
        <a:p>
          <a:endParaRPr lang="en-US"/>
        </a:p>
      </dgm:t>
    </dgm:pt>
    <dgm:pt modelId="{5ED44468-B2B0-46A3-BB19-E6FD01FE5D7C}" type="sibTrans" cxnId="{B70319B2-64F6-438B-8260-FFC5E718FCF2}">
      <dgm:prSet/>
      <dgm:spPr/>
      <dgm:t>
        <a:bodyPr/>
        <a:lstStyle/>
        <a:p>
          <a:endParaRPr lang="en-US"/>
        </a:p>
      </dgm:t>
    </dgm:pt>
    <dgm:pt modelId="{C05069C1-1C45-44B6-8263-0E32A6ECCC3E}" type="pres">
      <dgm:prSet presAssocID="{9CEABC8A-F4AF-45D7-9A97-19F9ED59E615}" presName="vert0" presStyleCnt="0">
        <dgm:presLayoutVars>
          <dgm:dir/>
          <dgm:animOne val="branch"/>
          <dgm:animLvl val="lvl"/>
        </dgm:presLayoutVars>
      </dgm:prSet>
      <dgm:spPr/>
    </dgm:pt>
    <dgm:pt modelId="{DEB0F2CA-90D4-4C6C-BCC9-B814A945355E}" type="pres">
      <dgm:prSet presAssocID="{FD628E8B-EE57-40FC-A5B1-10472EB2B438}" presName="thickLine" presStyleLbl="alignNode1" presStyleIdx="0" presStyleCnt="8"/>
      <dgm:spPr/>
    </dgm:pt>
    <dgm:pt modelId="{2DB3B845-B0D6-4056-9FC4-2DFE2A8DE8A4}" type="pres">
      <dgm:prSet presAssocID="{FD628E8B-EE57-40FC-A5B1-10472EB2B438}" presName="horz1" presStyleCnt="0"/>
      <dgm:spPr/>
    </dgm:pt>
    <dgm:pt modelId="{B999A482-5576-42E7-8246-8B2848DDB9FE}" type="pres">
      <dgm:prSet presAssocID="{FD628E8B-EE57-40FC-A5B1-10472EB2B438}" presName="tx1" presStyleLbl="revTx" presStyleIdx="0" presStyleCnt="8"/>
      <dgm:spPr/>
    </dgm:pt>
    <dgm:pt modelId="{B9BD37F1-F096-44FB-A0F8-AFD1DFB1B1D2}" type="pres">
      <dgm:prSet presAssocID="{FD628E8B-EE57-40FC-A5B1-10472EB2B438}" presName="vert1" presStyleCnt="0"/>
      <dgm:spPr/>
    </dgm:pt>
    <dgm:pt modelId="{38A735BF-8E6B-4A59-8AB9-176017CB1AC0}" type="pres">
      <dgm:prSet presAssocID="{81BE0D6C-4A5A-4E0A-B74B-F4D6115CE4A3}" presName="thickLine" presStyleLbl="alignNode1" presStyleIdx="1" presStyleCnt="8"/>
      <dgm:spPr/>
    </dgm:pt>
    <dgm:pt modelId="{9E8D562C-A88A-40E8-90F1-C32311D5579F}" type="pres">
      <dgm:prSet presAssocID="{81BE0D6C-4A5A-4E0A-B74B-F4D6115CE4A3}" presName="horz1" presStyleCnt="0"/>
      <dgm:spPr/>
    </dgm:pt>
    <dgm:pt modelId="{F8A73D45-26B5-4383-842C-D564D0B7C21E}" type="pres">
      <dgm:prSet presAssocID="{81BE0D6C-4A5A-4E0A-B74B-F4D6115CE4A3}" presName="tx1" presStyleLbl="revTx" presStyleIdx="1" presStyleCnt="8"/>
      <dgm:spPr/>
    </dgm:pt>
    <dgm:pt modelId="{C316819A-0FC7-4B4E-A20D-110A67EECFAC}" type="pres">
      <dgm:prSet presAssocID="{81BE0D6C-4A5A-4E0A-B74B-F4D6115CE4A3}" presName="vert1" presStyleCnt="0"/>
      <dgm:spPr/>
    </dgm:pt>
    <dgm:pt modelId="{5D0DBF5D-7091-4F70-8610-8F3940D717D4}" type="pres">
      <dgm:prSet presAssocID="{2C80BC2A-1BC9-4BBE-861A-E5E4E46B68AE}" presName="thickLine" presStyleLbl="alignNode1" presStyleIdx="2" presStyleCnt="8"/>
      <dgm:spPr/>
    </dgm:pt>
    <dgm:pt modelId="{2209A1C3-4FF1-494A-85F4-ECB194DFC974}" type="pres">
      <dgm:prSet presAssocID="{2C80BC2A-1BC9-4BBE-861A-E5E4E46B68AE}" presName="horz1" presStyleCnt="0"/>
      <dgm:spPr/>
    </dgm:pt>
    <dgm:pt modelId="{E1BF7390-ED31-42DA-9A74-38C6B16439A9}" type="pres">
      <dgm:prSet presAssocID="{2C80BC2A-1BC9-4BBE-861A-E5E4E46B68AE}" presName="tx1" presStyleLbl="revTx" presStyleIdx="2" presStyleCnt="8"/>
      <dgm:spPr/>
    </dgm:pt>
    <dgm:pt modelId="{CF3E3F39-8197-463D-8EAD-128B1D301459}" type="pres">
      <dgm:prSet presAssocID="{2C80BC2A-1BC9-4BBE-861A-E5E4E46B68AE}" presName="vert1" presStyleCnt="0"/>
      <dgm:spPr/>
    </dgm:pt>
    <dgm:pt modelId="{C4BEAE7A-056F-4363-B40E-342B8AEF9892}" type="pres">
      <dgm:prSet presAssocID="{83861C0A-8D5F-40AD-95FA-796464C9BABE}" presName="thickLine" presStyleLbl="alignNode1" presStyleIdx="3" presStyleCnt="8"/>
      <dgm:spPr/>
    </dgm:pt>
    <dgm:pt modelId="{BBB2399E-D94B-4E85-908A-E032423398FE}" type="pres">
      <dgm:prSet presAssocID="{83861C0A-8D5F-40AD-95FA-796464C9BABE}" presName="horz1" presStyleCnt="0"/>
      <dgm:spPr/>
    </dgm:pt>
    <dgm:pt modelId="{CB92F2E2-8C0F-4453-8BAC-CBD2CFAEA6CD}" type="pres">
      <dgm:prSet presAssocID="{83861C0A-8D5F-40AD-95FA-796464C9BABE}" presName="tx1" presStyleLbl="revTx" presStyleIdx="3" presStyleCnt="8"/>
      <dgm:spPr/>
    </dgm:pt>
    <dgm:pt modelId="{09ECFA9A-FEDB-4EB5-BB2A-D320865F3586}" type="pres">
      <dgm:prSet presAssocID="{83861C0A-8D5F-40AD-95FA-796464C9BABE}" presName="vert1" presStyleCnt="0"/>
      <dgm:spPr/>
    </dgm:pt>
    <dgm:pt modelId="{6664C0C0-9B2E-4EB9-86B8-E0DADD1D8617}" type="pres">
      <dgm:prSet presAssocID="{01F75CAF-DB53-4498-A748-26E76C04143B}" presName="thickLine" presStyleLbl="alignNode1" presStyleIdx="4" presStyleCnt="8"/>
      <dgm:spPr/>
    </dgm:pt>
    <dgm:pt modelId="{1B751FF1-F516-433A-B758-93A077E7E61F}" type="pres">
      <dgm:prSet presAssocID="{01F75CAF-DB53-4498-A748-26E76C04143B}" presName="horz1" presStyleCnt="0"/>
      <dgm:spPr/>
    </dgm:pt>
    <dgm:pt modelId="{ECFC9D8E-597B-4175-8A86-7F2440B6B998}" type="pres">
      <dgm:prSet presAssocID="{01F75CAF-DB53-4498-A748-26E76C04143B}" presName="tx1" presStyleLbl="revTx" presStyleIdx="4" presStyleCnt="8"/>
      <dgm:spPr/>
    </dgm:pt>
    <dgm:pt modelId="{9B7A6A8E-7E8B-4BA1-B3C6-0113264F90B0}" type="pres">
      <dgm:prSet presAssocID="{01F75CAF-DB53-4498-A748-26E76C04143B}" presName="vert1" presStyleCnt="0"/>
      <dgm:spPr/>
    </dgm:pt>
    <dgm:pt modelId="{998DD6FF-5EE7-43EA-B759-41EC24D3E57A}" type="pres">
      <dgm:prSet presAssocID="{D172F438-08A3-45A2-99D9-A7D7DCA60F9B}" presName="thickLine" presStyleLbl="alignNode1" presStyleIdx="5" presStyleCnt="8"/>
      <dgm:spPr/>
    </dgm:pt>
    <dgm:pt modelId="{F14E40A6-566E-48E4-9EF3-05B78B0BF89E}" type="pres">
      <dgm:prSet presAssocID="{D172F438-08A3-45A2-99D9-A7D7DCA60F9B}" presName="horz1" presStyleCnt="0"/>
      <dgm:spPr/>
    </dgm:pt>
    <dgm:pt modelId="{5E8D9D89-593E-48F2-BD84-5475F1894E6E}" type="pres">
      <dgm:prSet presAssocID="{D172F438-08A3-45A2-99D9-A7D7DCA60F9B}" presName="tx1" presStyleLbl="revTx" presStyleIdx="5" presStyleCnt="8"/>
      <dgm:spPr/>
    </dgm:pt>
    <dgm:pt modelId="{421EEAD5-4E1A-4AFA-A452-9A643C6C2E2B}" type="pres">
      <dgm:prSet presAssocID="{D172F438-08A3-45A2-99D9-A7D7DCA60F9B}" presName="vert1" presStyleCnt="0"/>
      <dgm:spPr/>
    </dgm:pt>
    <dgm:pt modelId="{4CC18A13-DABD-452D-9F1D-16028F19E819}" type="pres">
      <dgm:prSet presAssocID="{C584CF40-4B58-4933-9F08-F88CFA184E93}" presName="thickLine" presStyleLbl="alignNode1" presStyleIdx="6" presStyleCnt="8"/>
      <dgm:spPr/>
    </dgm:pt>
    <dgm:pt modelId="{E31571E5-134E-4766-AF08-8DC69812DD41}" type="pres">
      <dgm:prSet presAssocID="{C584CF40-4B58-4933-9F08-F88CFA184E93}" presName="horz1" presStyleCnt="0"/>
      <dgm:spPr/>
    </dgm:pt>
    <dgm:pt modelId="{459B6717-7638-4090-9AD0-0B3659F05F76}" type="pres">
      <dgm:prSet presAssocID="{C584CF40-4B58-4933-9F08-F88CFA184E93}" presName="tx1" presStyleLbl="revTx" presStyleIdx="6" presStyleCnt="8"/>
      <dgm:spPr/>
    </dgm:pt>
    <dgm:pt modelId="{AC966340-9FAF-4A13-A86D-C45AAC882487}" type="pres">
      <dgm:prSet presAssocID="{C584CF40-4B58-4933-9F08-F88CFA184E93}" presName="vert1" presStyleCnt="0"/>
      <dgm:spPr/>
    </dgm:pt>
    <dgm:pt modelId="{4BDC4BAE-FBB9-45D1-A1FE-4F4FF5BCA57A}" type="pres">
      <dgm:prSet presAssocID="{E4CAA8AD-DDF1-4186-8BED-C45E71EAF486}" presName="thickLine" presStyleLbl="alignNode1" presStyleIdx="7" presStyleCnt="8"/>
      <dgm:spPr/>
    </dgm:pt>
    <dgm:pt modelId="{EFACB31D-5DB7-45F3-9D93-356176B1FB72}" type="pres">
      <dgm:prSet presAssocID="{E4CAA8AD-DDF1-4186-8BED-C45E71EAF486}" presName="horz1" presStyleCnt="0"/>
      <dgm:spPr/>
    </dgm:pt>
    <dgm:pt modelId="{05D76181-7699-43FC-A65F-3C1B675F56C8}" type="pres">
      <dgm:prSet presAssocID="{E4CAA8AD-DDF1-4186-8BED-C45E71EAF486}" presName="tx1" presStyleLbl="revTx" presStyleIdx="7" presStyleCnt="8"/>
      <dgm:spPr/>
    </dgm:pt>
    <dgm:pt modelId="{0DC8C59D-B0F2-4C6E-A8C2-372A529CD9EC}" type="pres">
      <dgm:prSet presAssocID="{E4CAA8AD-DDF1-4186-8BED-C45E71EAF486}" presName="vert1" presStyleCnt="0"/>
      <dgm:spPr/>
    </dgm:pt>
  </dgm:ptLst>
  <dgm:cxnLst>
    <dgm:cxn modelId="{704A7614-90B7-426D-89ED-4B9A0FBE8249}" srcId="{9CEABC8A-F4AF-45D7-9A97-19F9ED59E615}" destId="{81BE0D6C-4A5A-4E0A-B74B-F4D6115CE4A3}" srcOrd="1" destOrd="0" parTransId="{36F4D505-B2A7-49CA-A83E-B2B6B6E83B27}" sibTransId="{AC0D4543-4455-406D-8E2A-FB51DBD32F91}"/>
    <dgm:cxn modelId="{CD3FE71E-FFBA-4CA7-ACEE-79B2C5D296D7}" type="presOf" srcId="{83861C0A-8D5F-40AD-95FA-796464C9BABE}" destId="{CB92F2E2-8C0F-4453-8BAC-CBD2CFAEA6CD}" srcOrd="0" destOrd="0" presId="urn:microsoft.com/office/officeart/2008/layout/LinedList"/>
    <dgm:cxn modelId="{B077FC25-BE42-420F-98A3-BD2931BC51A7}" srcId="{9CEABC8A-F4AF-45D7-9A97-19F9ED59E615}" destId="{D172F438-08A3-45A2-99D9-A7D7DCA60F9B}" srcOrd="5" destOrd="0" parTransId="{B75D1085-91D1-4BF0-B39A-7A52FB2E8A1C}" sibTransId="{1608EB32-2C14-47C5-AFBE-506890172082}"/>
    <dgm:cxn modelId="{FA8D9D28-12CE-4AFE-931E-F6CE6676F454}" srcId="{9CEABC8A-F4AF-45D7-9A97-19F9ED59E615}" destId="{83861C0A-8D5F-40AD-95FA-796464C9BABE}" srcOrd="3" destOrd="0" parTransId="{96FC375F-DC77-4B36-A251-193D949EB5BE}" sibTransId="{9EF0B67E-5F67-46B0-9D43-DAFE79DBC203}"/>
    <dgm:cxn modelId="{9C4BD03A-222E-4918-AED8-CCFF323EDA66}" type="presOf" srcId="{E4CAA8AD-DDF1-4186-8BED-C45E71EAF486}" destId="{05D76181-7699-43FC-A65F-3C1B675F56C8}" srcOrd="0" destOrd="0" presId="urn:microsoft.com/office/officeart/2008/layout/LinedList"/>
    <dgm:cxn modelId="{CBB2445F-5462-43B0-A744-95E06E014B93}" type="presOf" srcId="{81BE0D6C-4A5A-4E0A-B74B-F4D6115CE4A3}" destId="{F8A73D45-26B5-4383-842C-D564D0B7C21E}" srcOrd="0" destOrd="0" presId="urn:microsoft.com/office/officeart/2008/layout/LinedList"/>
    <dgm:cxn modelId="{32705A6A-B400-4158-8B30-4079E0FEE8AA}" srcId="{9CEABC8A-F4AF-45D7-9A97-19F9ED59E615}" destId="{C584CF40-4B58-4933-9F08-F88CFA184E93}" srcOrd="6" destOrd="0" parTransId="{458BE6C8-2090-4DA3-8451-65F6761C325B}" sibTransId="{6FC2C59D-3A3E-4101-979B-DC91B7B61898}"/>
    <dgm:cxn modelId="{001D9853-D77D-40FA-9265-0D1B0A6C9840}" srcId="{9CEABC8A-F4AF-45D7-9A97-19F9ED59E615}" destId="{FD628E8B-EE57-40FC-A5B1-10472EB2B438}" srcOrd="0" destOrd="0" parTransId="{065EF909-5F22-4BDD-8ADF-F4A6B55B4A53}" sibTransId="{12CD2963-40CC-4EDC-9F4D-6182F77785FC}"/>
    <dgm:cxn modelId="{A02F5555-3B26-4C0E-AC72-CF6C0081785F}" type="presOf" srcId="{2C80BC2A-1BC9-4BBE-861A-E5E4E46B68AE}" destId="{E1BF7390-ED31-42DA-9A74-38C6B16439A9}" srcOrd="0" destOrd="0" presId="urn:microsoft.com/office/officeart/2008/layout/LinedList"/>
    <dgm:cxn modelId="{7228AF55-6DF9-4B3D-9313-F94EBF2A1505}" type="presOf" srcId="{D172F438-08A3-45A2-99D9-A7D7DCA60F9B}" destId="{5E8D9D89-593E-48F2-BD84-5475F1894E6E}" srcOrd="0" destOrd="0" presId="urn:microsoft.com/office/officeart/2008/layout/LinedList"/>
    <dgm:cxn modelId="{A4758579-26BA-470C-A175-6C5796C51452}" type="presOf" srcId="{01F75CAF-DB53-4498-A748-26E76C04143B}" destId="{ECFC9D8E-597B-4175-8A86-7F2440B6B998}" srcOrd="0" destOrd="0" presId="urn:microsoft.com/office/officeart/2008/layout/LinedList"/>
    <dgm:cxn modelId="{5BAD5F7B-0181-41F9-8F0B-0331D197575C}" type="presOf" srcId="{9CEABC8A-F4AF-45D7-9A97-19F9ED59E615}" destId="{C05069C1-1C45-44B6-8263-0E32A6ECCC3E}" srcOrd="0" destOrd="0" presId="urn:microsoft.com/office/officeart/2008/layout/LinedList"/>
    <dgm:cxn modelId="{C206BA83-9A28-4B15-830D-E86ECAD059B9}" type="presOf" srcId="{C584CF40-4B58-4933-9F08-F88CFA184E93}" destId="{459B6717-7638-4090-9AD0-0B3659F05F76}" srcOrd="0" destOrd="0" presId="urn:microsoft.com/office/officeart/2008/layout/LinedList"/>
    <dgm:cxn modelId="{B70319B2-64F6-438B-8260-FFC5E718FCF2}" srcId="{9CEABC8A-F4AF-45D7-9A97-19F9ED59E615}" destId="{E4CAA8AD-DDF1-4186-8BED-C45E71EAF486}" srcOrd="7" destOrd="0" parTransId="{C48B0A9E-47AB-4F7C-A12F-942DE65D6A91}" sibTransId="{5ED44468-B2B0-46A3-BB19-E6FD01FE5D7C}"/>
    <dgm:cxn modelId="{C8FF43B2-3975-4E73-8BC4-347FF2276DE9}" type="presOf" srcId="{FD628E8B-EE57-40FC-A5B1-10472EB2B438}" destId="{B999A482-5576-42E7-8246-8B2848DDB9FE}" srcOrd="0" destOrd="0" presId="urn:microsoft.com/office/officeart/2008/layout/LinedList"/>
    <dgm:cxn modelId="{703B8DEA-395B-4206-B891-B13A43D28E2B}" srcId="{9CEABC8A-F4AF-45D7-9A97-19F9ED59E615}" destId="{2C80BC2A-1BC9-4BBE-861A-E5E4E46B68AE}" srcOrd="2" destOrd="0" parTransId="{2F4A512F-E15C-42D4-8BD7-CB8378396CB6}" sibTransId="{725F86CA-1B25-4498-A0E6-2F222621E56F}"/>
    <dgm:cxn modelId="{DBB6D8ED-4DDF-483A-A956-3A6BF5B2860C}" srcId="{9CEABC8A-F4AF-45D7-9A97-19F9ED59E615}" destId="{01F75CAF-DB53-4498-A748-26E76C04143B}" srcOrd="4" destOrd="0" parTransId="{5D62D67F-3184-4006-9E5B-E44FE1956949}" sibTransId="{54433780-5B29-4919-8C88-8FC9C21F7154}"/>
    <dgm:cxn modelId="{AC2360B9-00A2-427D-A813-CAAEE1E082E0}" type="presParOf" srcId="{C05069C1-1C45-44B6-8263-0E32A6ECCC3E}" destId="{DEB0F2CA-90D4-4C6C-BCC9-B814A945355E}" srcOrd="0" destOrd="0" presId="urn:microsoft.com/office/officeart/2008/layout/LinedList"/>
    <dgm:cxn modelId="{5949D9C7-D324-4667-B9DA-755A2233F81B}" type="presParOf" srcId="{C05069C1-1C45-44B6-8263-0E32A6ECCC3E}" destId="{2DB3B845-B0D6-4056-9FC4-2DFE2A8DE8A4}" srcOrd="1" destOrd="0" presId="urn:microsoft.com/office/officeart/2008/layout/LinedList"/>
    <dgm:cxn modelId="{5E0893AF-21EE-4FFF-B467-AE2855D04FC1}" type="presParOf" srcId="{2DB3B845-B0D6-4056-9FC4-2DFE2A8DE8A4}" destId="{B999A482-5576-42E7-8246-8B2848DDB9FE}" srcOrd="0" destOrd="0" presId="urn:microsoft.com/office/officeart/2008/layout/LinedList"/>
    <dgm:cxn modelId="{40463C4F-9519-47A6-A1D5-5C6ED6F60E28}" type="presParOf" srcId="{2DB3B845-B0D6-4056-9FC4-2DFE2A8DE8A4}" destId="{B9BD37F1-F096-44FB-A0F8-AFD1DFB1B1D2}" srcOrd="1" destOrd="0" presId="urn:microsoft.com/office/officeart/2008/layout/LinedList"/>
    <dgm:cxn modelId="{DB6B347E-6063-4DE5-BFFF-E66B9F53282E}" type="presParOf" srcId="{C05069C1-1C45-44B6-8263-0E32A6ECCC3E}" destId="{38A735BF-8E6B-4A59-8AB9-176017CB1AC0}" srcOrd="2" destOrd="0" presId="urn:microsoft.com/office/officeart/2008/layout/LinedList"/>
    <dgm:cxn modelId="{CE698B38-28D8-42F8-87B1-E5D6E58E0C58}" type="presParOf" srcId="{C05069C1-1C45-44B6-8263-0E32A6ECCC3E}" destId="{9E8D562C-A88A-40E8-90F1-C32311D5579F}" srcOrd="3" destOrd="0" presId="urn:microsoft.com/office/officeart/2008/layout/LinedList"/>
    <dgm:cxn modelId="{F5925BB3-EE36-47BB-96D7-077C959ACBD4}" type="presParOf" srcId="{9E8D562C-A88A-40E8-90F1-C32311D5579F}" destId="{F8A73D45-26B5-4383-842C-D564D0B7C21E}" srcOrd="0" destOrd="0" presId="urn:microsoft.com/office/officeart/2008/layout/LinedList"/>
    <dgm:cxn modelId="{861D0C5E-C7F1-43E1-B9BB-A8D89A30CB30}" type="presParOf" srcId="{9E8D562C-A88A-40E8-90F1-C32311D5579F}" destId="{C316819A-0FC7-4B4E-A20D-110A67EECFAC}" srcOrd="1" destOrd="0" presId="urn:microsoft.com/office/officeart/2008/layout/LinedList"/>
    <dgm:cxn modelId="{48858C74-426F-4ED9-B27C-9D87A27EB932}" type="presParOf" srcId="{C05069C1-1C45-44B6-8263-0E32A6ECCC3E}" destId="{5D0DBF5D-7091-4F70-8610-8F3940D717D4}" srcOrd="4" destOrd="0" presId="urn:microsoft.com/office/officeart/2008/layout/LinedList"/>
    <dgm:cxn modelId="{F9F18EA0-E23F-4328-87D0-0F428FA28AD9}" type="presParOf" srcId="{C05069C1-1C45-44B6-8263-0E32A6ECCC3E}" destId="{2209A1C3-4FF1-494A-85F4-ECB194DFC974}" srcOrd="5" destOrd="0" presId="urn:microsoft.com/office/officeart/2008/layout/LinedList"/>
    <dgm:cxn modelId="{1871FBF0-F46C-4471-9DE0-2F0CBC8D4E25}" type="presParOf" srcId="{2209A1C3-4FF1-494A-85F4-ECB194DFC974}" destId="{E1BF7390-ED31-42DA-9A74-38C6B16439A9}" srcOrd="0" destOrd="0" presId="urn:microsoft.com/office/officeart/2008/layout/LinedList"/>
    <dgm:cxn modelId="{1F4D8171-77DF-405E-AA75-584A9CD5C3C8}" type="presParOf" srcId="{2209A1C3-4FF1-494A-85F4-ECB194DFC974}" destId="{CF3E3F39-8197-463D-8EAD-128B1D301459}" srcOrd="1" destOrd="0" presId="urn:microsoft.com/office/officeart/2008/layout/LinedList"/>
    <dgm:cxn modelId="{D394EBCC-B9DC-4CA9-BFCD-7310519EA02C}" type="presParOf" srcId="{C05069C1-1C45-44B6-8263-0E32A6ECCC3E}" destId="{C4BEAE7A-056F-4363-B40E-342B8AEF9892}" srcOrd="6" destOrd="0" presId="urn:microsoft.com/office/officeart/2008/layout/LinedList"/>
    <dgm:cxn modelId="{C0177289-118A-462C-A9FC-944D1754F051}" type="presParOf" srcId="{C05069C1-1C45-44B6-8263-0E32A6ECCC3E}" destId="{BBB2399E-D94B-4E85-908A-E032423398FE}" srcOrd="7" destOrd="0" presId="urn:microsoft.com/office/officeart/2008/layout/LinedList"/>
    <dgm:cxn modelId="{1F9E0AFD-499A-479B-974B-2B73F6EE4A92}" type="presParOf" srcId="{BBB2399E-D94B-4E85-908A-E032423398FE}" destId="{CB92F2E2-8C0F-4453-8BAC-CBD2CFAEA6CD}" srcOrd="0" destOrd="0" presId="urn:microsoft.com/office/officeart/2008/layout/LinedList"/>
    <dgm:cxn modelId="{6A2D714C-776C-403D-A3FE-B9C45FFB9532}" type="presParOf" srcId="{BBB2399E-D94B-4E85-908A-E032423398FE}" destId="{09ECFA9A-FEDB-4EB5-BB2A-D320865F3586}" srcOrd="1" destOrd="0" presId="urn:microsoft.com/office/officeart/2008/layout/LinedList"/>
    <dgm:cxn modelId="{F62EA8B7-1561-4C2A-9812-01C49CFDB1F2}" type="presParOf" srcId="{C05069C1-1C45-44B6-8263-0E32A6ECCC3E}" destId="{6664C0C0-9B2E-4EB9-86B8-E0DADD1D8617}" srcOrd="8" destOrd="0" presId="urn:microsoft.com/office/officeart/2008/layout/LinedList"/>
    <dgm:cxn modelId="{98EBF231-20C1-4FCD-8F59-8752D8004CFB}" type="presParOf" srcId="{C05069C1-1C45-44B6-8263-0E32A6ECCC3E}" destId="{1B751FF1-F516-433A-B758-93A077E7E61F}" srcOrd="9" destOrd="0" presId="urn:microsoft.com/office/officeart/2008/layout/LinedList"/>
    <dgm:cxn modelId="{A8D287EB-B307-4B8C-8A6A-4FFCC1FDCFC8}" type="presParOf" srcId="{1B751FF1-F516-433A-B758-93A077E7E61F}" destId="{ECFC9D8E-597B-4175-8A86-7F2440B6B998}" srcOrd="0" destOrd="0" presId="urn:microsoft.com/office/officeart/2008/layout/LinedList"/>
    <dgm:cxn modelId="{E40C9178-8E1F-477D-B48A-6C5657D22505}" type="presParOf" srcId="{1B751FF1-F516-433A-B758-93A077E7E61F}" destId="{9B7A6A8E-7E8B-4BA1-B3C6-0113264F90B0}" srcOrd="1" destOrd="0" presId="urn:microsoft.com/office/officeart/2008/layout/LinedList"/>
    <dgm:cxn modelId="{23B114D8-6D95-41B8-8921-035BA8BB3F90}" type="presParOf" srcId="{C05069C1-1C45-44B6-8263-0E32A6ECCC3E}" destId="{998DD6FF-5EE7-43EA-B759-41EC24D3E57A}" srcOrd="10" destOrd="0" presId="urn:microsoft.com/office/officeart/2008/layout/LinedList"/>
    <dgm:cxn modelId="{150F9C67-D592-49F7-8DEF-5BFAFAE3212E}" type="presParOf" srcId="{C05069C1-1C45-44B6-8263-0E32A6ECCC3E}" destId="{F14E40A6-566E-48E4-9EF3-05B78B0BF89E}" srcOrd="11" destOrd="0" presId="urn:microsoft.com/office/officeart/2008/layout/LinedList"/>
    <dgm:cxn modelId="{2C94F010-817C-40EF-B053-201AFA4AB113}" type="presParOf" srcId="{F14E40A6-566E-48E4-9EF3-05B78B0BF89E}" destId="{5E8D9D89-593E-48F2-BD84-5475F1894E6E}" srcOrd="0" destOrd="0" presId="urn:microsoft.com/office/officeart/2008/layout/LinedList"/>
    <dgm:cxn modelId="{F3E26A72-5441-4599-AEFB-3D273CF9EEAD}" type="presParOf" srcId="{F14E40A6-566E-48E4-9EF3-05B78B0BF89E}" destId="{421EEAD5-4E1A-4AFA-A452-9A643C6C2E2B}" srcOrd="1" destOrd="0" presId="urn:microsoft.com/office/officeart/2008/layout/LinedList"/>
    <dgm:cxn modelId="{19306A6F-37F8-472A-B757-AC5CA34D649B}" type="presParOf" srcId="{C05069C1-1C45-44B6-8263-0E32A6ECCC3E}" destId="{4CC18A13-DABD-452D-9F1D-16028F19E819}" srcOrd="12" destOrd="0" presId="urn:microsoft.com/office/officeart/2008/layout/LinedList"/>
    <dgm:cxn modelId="{E04FFFF8-12A9-4DE5-9A1A-FA981DA598FD}" type="presParOf" srcId="{C05069C1-1C45-44B6-8263-0E32A6ECCC3E}" destId="{E31571E5-134E-4766-AF08-8DC69812DD41}" srcOrd="13" destOrd="0" presId="urn:microsoft.com/office/officeart/2008/layout/LinedList"/>
    <dgm:cxn modelId="{F3867A64-771A-4D44-A40E-3F2945ADF7FC}" type="presParOf" srcId="{E31571E5-134E-4766-AF08-8DC69812DD41}" destId="{459B6717-7638-4090-9AD0-0B3659F05F76}" srcOrd="0" destOrd="0" presId="urn:microsoft.com/office/officeart/2008/layout/LinedList"/>
    <dgm:cxn modelId="{8473C183-48E0-4283-9423-B4DBD3F82696}" type="presParOf" srcId="{E31571E5-134E-4766-AF08-8DC69812DD41}" destId="{AC966340-9FAF-4A13-A86D-C45AAC882487}" srcOrd="1" destOrd="0" presId="urn:microsoft.com/office/officeart/2008/layout/LinedList"/>
    <dgm:cxn modelId="{44FF1435-896B-4DDC-8CCB-5CB73630496E}" type="presParOf" srcId="{C05069C1-1C45-44B6-8263-0E32A6ECCC3E}" destId="{4BDC4BAE-FBB9-45D1-A1FE-4F4FF5BCA57A}" srcOrd="14" destOrd="0" presId="urn:microsoft.com/office/officeart/2008/layout/LinedList"/>
    <dgm:cxn modelId="{A8258055-5930-48AB-A310-F6198D6A060D}" type="presParOf" srcId="{C05069C1-1C45-44B6-8263-0E32A6ECCC3E}" destId="{EFACB31D-5DB7-45F3-9D93-356176B1FB72}" srcOrd="15" destOrd="0" presId="urn:microsoft.com/office/officeart/2008/layout/LinedList"/>
    <dgm:cxn modelId="{3FBE7D45-3FA7-415C-86B4-CF9635CDD96D}" type="presParOf" srcId="{EFACB31D-5DB7-45F3-9D93-356176B1FB72}" destId="{05D76181-7699-43FC-A65F-3C1B675F56C8}" srcOrd="0" destOrd="0" presId="urn:microsoft.com/office/officeart/2008/layout/LinedList"/>
    <dgm:cxn modelId="{08FE2980-50E2-4D72-9C81-474759F65B6C}" type="presParOf" srcId="{EFACB31D-5DB7-45F3-9D93-356176B1FB72}" destId="{0DC8C59D-B0F2-4C6E-A8C2-372A529CD9E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BA57AD-65A2-4EAB-B9DC-DADCE6CB8090}">
      <dsp:nvSpPr>
        <dsp:cNvPr id="0" name=""/>
        <dsp:cNvSpPr/>
      </dsp:nvSpPr>
      <dsp:spPr>
        <a:xfrm>
          <a:off x="0" y="642"/>
          <a:ext cx="68322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B265E-A185-4426-B8A5-0597D0244BA6}">
      <dsp:nvSpPr>
        <dsp:cNvPr id="0" name=""/>
        <dsp:cNvSpPr/>
      </dsp:nvSpPr>
      <dsp:spPr>
        <a:xfrm>
          <a:off x="0" y="642"/>
          <a:ext cx="6832212" cy="751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Ravinnoksi käytettäviä luonnonkasveja</a:t>
          </a:r>
          <a:endParaRPr lang="en-US" sz="1900" kern="1200" dirty="0"/>
        </a:p>
      </dsp:txBody>
      <dsp:txXfrm>
        <a:off x="0" y="642"/>
        <a:ext cx="6832212" cy="751927"/>
      </dsp:txXfrm>
    </dsp:sp>
    <dsp:sp modelId="{47473F2D-0EE0-4DAC-AF1D-F4038AD38657}">
      <dsp:nvSpPr>
        <dsp:cNvPr id="0" name=""/>
        <dsp:cNvSpPr/>
      </dsp:nvSpPr>
      <dsp:spPr>
        <a:xfrm>
          <a:off x="0" y="752570"/>
          <a:ext cx="68322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52BB7-EC99-4DDE-B435-96E5C7C46431}">
      <dsp:nvSpPr>
        <dsp:cNvPr id="0" name=""/>
        <dsp:cNvSpPr/>
      </dsp:nvSpPr>
      <dsp:spPr>
        <a:xfrm>
          <a:off x="0" y="752570"/>
          <a:ext cx="6832212" cy="751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Villivihannekset, luonnonyrtit, rohdos, teeaines, horta</a:t>
          </a:r>
          <a:endParaRPr lang="en-US" sz="1900" kern="1200" dirty="0"/>
        </a:p>
      </dsp:txBody>
      <dsp:txXfrm>
        <a:off x="0" y="752570"/>
        <a:ext cx="6832212" cy="751927"/>
      </dsp:txXfrm>
    </dsp:sp>
    <dsp:sp modelId="{9C8823A6-B11B-4BE8-913A-E66E6B7750EC}">
      <dsp:nvSpPr>
        <dsp:cNvPr id="0" name=""/>
        <dsp:cNvSpPr/>
      </dsp:nvSpPr>
      <dsp:spPr>
        <a:xfrm>
          <a:off x="0" y="1504498"/>
          <a:ext cx="68322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219F4-509C-4C44-A823-94E31D1B5126}">
      <dsp:nvSpPr>
        <dsp:cNvPr id="0" name=""/>
        <dsp:cNvSpPr/>
      </dsp:nvSpPr>
      <dsp:spPr>
        <a:xfrm>
          <a:off x="0" y="1504498"/>
          <a:ext cx="6832212" cy="751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Jokaisen helposti saatavilla, ilmaista ja ravintoainerikasta ruokaa</a:t>
          </a:r>
          <a:endParaRPr lang="en-US" sz="1900" kern="1200" dirty="0"/>
        </a:p>
      </dsp:txBody>
      <dsp:txXfrm>
        <a:off x="0" y="1504498"/>
        <a:ext cx="6832212" cy="751927"/>
      </dsp:txXfrm>
    </dsp:sp>
    <dsp:sp modelId="{5DE36E46-FDFB-420E-9C7E-AD79BC94512D}">
      <dsp:nvSpPr>
        <dsp:cNvPr id="0" name=""/>
        <dsp:cNvSpPr/>
      </dsp:nvSpPr>
      <dsp:spPr>
        <a:xfrm>
          <a:off x="0" y="2256425"/>
          <a:ext cx="68322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D4A97D-B731-464F-847B-1B3919A76A33}">
      <dsp:nvSpPr>
        <dsp:cNvPr id="0" name=""/>
        <dsp:cNvSpPr/>
      </dsp:nvSpPr>
      <dsp:spPr>
        <a:xfrm>
          <a:off x="0" y="2256425"/>
          <a:ext cx="6832212" cy="751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vitamiineja, kivennäis- ja hivenaineita, kuituja</a:t>
          </a:r>
          <a:endParaRPr lang="en-US" sz="1900" kern="1200" dirty="0"/>
        </a:p>
      </dsp:txBody>
      <dsp:txXfrm>
        <a:off x="0" y="2256425"/>
        <a:ext cx="6832212" cy="751927"/>
      </dsp:txXfrm>
    </dsp:sp>
    <dsp:sp modelId="{8C56580D-339C-4AA2-8C97-3E24C490340B}">
      <dsp:nvSpPr>
        <dsp:cNvPr id="0" name=""/>
        <dsp:cNvSpPr/>
      </dsp:nvSpPr>
      <dsp:spPr>
        <a:xfrm>
          <a:off x="0" y="3008353"/>
          <a:ext cx="68322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86DE9A-439D-4BC2-9773-2C5736AE952B}">
      <dsp:nvSpPr>
        <dsp:cNvPr id="0" name=""/>
        <dsp:cNvSpPr/>
      </dsp:nvSpPr>
      <dsp:spPr>
        <a:xfrm>
          <a:off x="0" y="3008353"/>
          <a:ext cx="6832212" cy="751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Monipuoliset käyttömahdollisuudet, laaja kasvivalikoima ja uudenlaiset maut sekä runsaat aromit</a:t>
          </a:r>
          <a:endParaRPr lang="en-US" sz="1900" kern="1200" dirty="0"/>
        </a:p>
      </dsp:txBody>
      <dsp:txXfrm>
        <a:off x="0" y="3008353"/>
        <a:ext cx="6832212" cy="751927"/>
      </dsp:txXfrm>
    </dsp:sp>
    <dsp:sp modelId="{4561BE46-AA6A-4842-BBD4-D60F422A6FA1}">
      <dsp:nvSpPr>
        <dsp:cNvPr id="0" name=""/>
        <dsp:cNvSpPr/>
      </dsp:nvSpPr>
      <dsp:spPr>
        <a:xfrm>
          <a:off x="0" y="3760280"/>
          <a:ext cx="68322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4600B-5843-475D-95D4-867FF14E9F65}">
      <dsp:nvSpPr>
        <dsp:cNvPr id="0" name=""/>
        <dsp:cNvSpPr/>
      </dsp:nvSpPr>
      <dsp:spPr>
        <a:xfrm>
          <a:off x="0" y="3760280"/>
          <a:ext cx="6832212" cy="751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Kerääminen ja luonnossa liikkuminen edistää terveyttä. Huvi ja hyöty!</a:t>
          </a:r>
          <a:endParaRPr lang="en-US" sz="1900" kern="1200" dirty="0"/>
        </a:p>
      </dsp:txBody>
      <dsp:txXfrm>
        <a:off x="0" y="3760280"/>
        <a:ext cx="6832212" cy="751927"/>
      </dsp:txXfrm>
    </dsp:sp>
    <dsp:sp modelId="{1F88D3CE-6FA9-4466-92D1-E1E789BFA4C6}">
      <dsp:nvSpPr>
        <dsp:cNvPr id="0" name=""/>
        <dsp:cNvSpPr/>
      </dsp:nvSpPr>
      <dsp:spPr>
        <a:xfrm>
          <a:off x="0" y="4512208"/>
          <a:ext cx="68322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8D7D42-E6DE-4437-9459-04B5D64B4E76}">
      <dsp:nvSpPr>
        <dsp:cNvPr id="0" name=""/>
        <dsp:cNvSpPr/>
      </dsp:nvSpPr>
      <dsp:spPr>
        <a:xfrm>
          <a:off x="0" y="4512208"/>
          <a:ext cx="6832212" cy="751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Kestäväkehitys, hiilijalanjälki on 0</a:t>
          </a:r>
          <a:endParaRPr lang="en-US" sz="1900" kern="1200" dirty="0"/>
        </a:p>
      </dsp:txBody>
      <dsp:txXfrm>
        <a:off x="0" y="4512208"/>
        <a:ext cx="6832212" cy="7519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E1D58-7A90-4CB3-8647-3058F7780FBD}">
      <dsp:nvSpPr>
        <dsp:cNvPr id="0" name=""/>
        <dsp:cNvSpPr/>
      </dsp:nvSpPr>
      <dsp:spPr>
        <a:xfrm>
          <a:off x="0" y="35529"/>
          <a:ext cx="6832212" cy="2506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6300" kern="1200" dirty="0"/>
            <a:t>Tunnista myös näköislajit</a:t>
          </a:r>
          <a:endParaRPr lang="en-US" sz="6300" kern="1200" dirty="0"/>
        </a:p>
      </dsp:txBody>
      <dsp:txXfrm>
        <a:off x="122340" y="157869"/>
        <a:ext cx="6587532" cy="2261460"/>
      </dsp:txXfrm>
    </dsp:sp>
    <dsp:sp modelId="{BDC9A3FF-663E-4942-ADEC-A97A68291B06}">
      <dsp:nvSpPr>
        <dsp:cNvPr id="0" name=""/>
        <dsp:cNvSpPr/>
      </dsp:nvSpPr>
      <dsp:spPr>
        <a:xfrm>
          <a:off x="0" y="2723109"/>
          <a:ext cx="6832212" cy="2506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6300" kern="1200" dirty="0"/>
            <a:t>ja myrkkykasvit</a:t>
          </a:r>
          <a:endParaRPr lang="en-US" sz="6300" kern="1200" dirty="0"/>
        </a:p>
      </dsp:txBody>
      <dsp:txXfrm>
        <a:off x="122340" y="2845449"/>
        <a:ext cx="6587532" cy="22614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5F115-D88F-4C98-B19E-30A6530C1DC2}">
      <dsp:nvSpPr>
        <dsp:cNvPr id="0" name=""/>
        <dsp:cNvSpPr/>
      </dsp:nvSpPr>
      <dsp:spPr>
        <a:xfrm>
          <a:off x="0" y="0"/>
          <a:ext cx="10714153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6D87E2-D564-40C3-9E6B-8A39B2C0E3D4}">
      <dsp:nvSpPr>
        <dsp:cNvPr id="0" name=""/>
        <dsp:cNvSpPr/>
      </dsp:nvSpPr>
      <dsp:spPr>
        <a:xfrm>
          <a:off x="0" y="0"/>
          <a:ext cx="10714153" cy="101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Myrkkykeiso saattaa olla kaikkein vaarallisin myrkkykasvimme</a:t>
          </a:r>
          <a:endParaRPr lang="en-US" sz="2000" kern="1200" dirty="0"/>
        </a:p>
      </dsp:txBody>
      <dsp:txXfrm>
        <a:off x="0" y="0"/>
        <a:ext cx="10714153" cy="1010273"/>
      </dsp:txXfrm>
    </dsp:sp>
    <dsp:sp modelId="{3D82C32B-15B7-4DA4-BC86-A631831C8429}">
      <dsp:nvSpPr>
        <dsp:cNvPr id="0" name=""/>
        <dsp:cNvSpPr/>
      </dsp:nvSpPr>
      <dsp:spPr>
        <a:xfrm>
          <a:off x="0" y="1010273"/>
          <a:ext cx="10714153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E932F0-9079-407A-95A3-5ED6870FD241}">
      <dsp:nvSpPr>
        <dsp:cNvPr id="0" name=""/>
        <dsp:cNvSpPr/>
      </dsp:nvSpPr>
      <dsp:spPr>
        <a:xfrm>
          <a:off x="0" y="1010273"/>
          <a:ext cx="10714153" cy="101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Myrkkykeison sisältävät kikunotoksiinia, joka on tappavan myrkyllinen ja hajonneet kasvinosat voivat saastuttaa jopa pieniä vesialueita, joista juotu vesi voi aiheuttaa myrkytystilan</a:t>
          </a:r>
          <a:endParaRPr lang="en-US" sz="2000" kern="1200" dirty="0"/>
        </a:p>
      </dsp:txBody>
      <dsp:txXfrm>
        <a:off x="0" y="1010273"/>
        <a:ext cx="10714153" cy="1010273"/>
      </dsp:txXfrm>
    </dsp:sp>
    <dsp:sp modelId="{8029E174-602D-4736-9173-7611CA0CC8DA}">
      <dsp:nvSpPr>
        <dsp:cNvPr id="0" name=""/>
        <dsp:cNvSpPr/>
      </dsp:nvSpPr>
      <dsp:spPr>
        <a:xfrm>
          <a:off x="0" y="2020547"/>
          <a:ext cx="10714153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A8261E-0ED3-4A98-83A4-AED091154E13}">
      <dsp:nvSpPr>
        <dsp:cNvPr id="0" name=""/>
        <dsp:cNvSpPr/>
      </dsp:nvSpPr>
      <dsp:spPr>
        <a:xfrm>
          <a:off x="0" y="2020547"/>
          <a:ext cx="10714153" cy="101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50-150 korkea ruoho, kasvaa vesistöjen ojissa, lammikoissa, järvien ja lampien reunoilla</a:t>
          </a:r>
          <a:endParaRPr lang="en-US" sz="2000" kern="1200" dirty="0"/>
        </a:p>
      </dsp:txBody>
      <dsp:txXfrm>
        <a:off x="0" y="2020547"/>
        <a:ext cx="10714153" cy="1010273"/>
      </dsp:txXfrm>
    </dsp:sp>
    <dsp:sp modelId="{E66F77ED-A086-4893-A96E-8DD153002ECE}">
      <dsp:nvSpPr>
        <dsp:cNvPr id="0" name=""/>
        <dsp:cNvSpPr/>
      </dsp:nvSpPr>
      <dsp:spPr>
        <a:xfrm>
          <a:off x="0" y="3030822"/>
          <a:ext cx="10714153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AD2D7B3-0818-4D85-8C44-FB78B2AA5443}">
      <dsp:nvSpPr>
        <dsp:cNvPr id="0" name=""/>
        <dsp:cNvSpPr/>
      </dsp:nvSpPr>
      <dsp:spPr>
        <a:xfrm>
          <a:off x="0" y="3030822"/>
          <a:ext cx="10714153" cy="101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Likaisen valkoinen pahanhajuinen kukinto ja sahalaitaiset kapeat lehdet ja juuressa puikulaperunan muotoinen todella myrkyllinen ontto pötkö</a:t>
          </a:r>
          <a:endParaRPr lang="en-US" sz="2000" kern="1200" dirty="0"/>
        </a:p>
      </dsp:txBody>
      <dsp:txXfrm>
        <a:off x="0" y="3030822"/>
        <a:ext cx="10714153" cy="10102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33FCF-8FD3-433D-B53B-D4D17EFB3A28}">
      <dsp:nvSpPr>
        <dsp:cNvPr id="0" name=""/>
        <dsp:cNvSpPr/>
      </dsp:nvSpPr>
      <dsp:spPr>
        <a:xfrm>
          <a:off x="0" y="642"/>
          <a:ext cx="683221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206E08-8A64-4A7D-8CCE-D5A54A0C85C9}">
      <dsp:nvSpPr>
        <dsp:cNvPr id="0" name=""/>
        <dsp:cNvSpPr/>
      </dsp:nvSpPr>
      <dsp:spPr>
        <a:xfrm>
          <a:off x="0" y="642"/>
          <a:ext cx="6832212" cy="10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Suomessa on noin 100 myrkyllistä luonnonvaraista kasvia, josta 20 on erittäin myrkyllisiä</a:t>
          </a:r>
          <a:endParaRPr lang="en-US" sz="2100" kern="1200" dirty="0"/>
        </a:p>
      </dsp:txBody>
      <dsp:txXfrm>
        <a:off x="0" y="642"/>
        <a:ext cx="6832212" cy="1052698"/>
      </dsp:txXfrm>
    </dsp:sp>
    <dsp:sp modelId="{6B9FF87A-AEF0-47A7-BAD2-896ABC0B6E0D}">
      <dsp:nvSpPr>
        <dsp:cNvPr id="0" name=""/>
        <dsp:cNvSpPr/>
      </dsp:nvSpPr>
      <dsp:spPr>
        <a:xfrm>
          <a:off x="0" y="1053341"/>
          <a:ext cx="683221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B49D2-CA6A-4AAF-9776-F4E44BAAF77F}">
      <dsp:nvSpPr>
        <dsp:cNvPr id="0" name=""/>
        <dsp:cNvSpPr/>
      </dsp:nvSpPr>
      <dsp:spPr>
        <a:xfrm>
          <a:off x="0" y="1053341"/>
          <a:ext cx="6832212" cy="10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Valitettavasti kaikkien kasvien myrkyllisyyttä ei tunneta varmuudella</a:t>
          </a:r>
          <a:endParaRPr lang="en-US" sz="2100" kern="1200" dirty="0"/>
        </a:p>
      </dsp:txBody>
      <dsp:txXfrm>
        <a:off x="0" y="1053341"/>
        <a:ext cx="6832212" cy="1052698"/>
      </dsp:txXfrm>
    </dsp:sp>
    <dsp:sp modelId="{5C795D74-B35F-4930-AAE8-445AA9738F0A}">
      <dsp:nvSpPr>
        <dsp:cNvPr id="0" name=""/>
        <dsp:cNvSpPr/>
      </dsp:nvSpPr>
      <dsp:spPr>
        <a:xfrm>
          <a:off x="0" y="2106040"/>
          <a:ext cx="683221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596CA-C2DA-42E2-ADB6-394C11B08A62}">
      <dsp:nvSpPr>
        <dsp:cNvPr id="0" name=""/>
        <dsp:cNvSpPr/>
      </dsp:nvSpPr>
      <dsp:spPr>
        <a:xfrm>
          <a:off x="0" y="2106040"/>
          <a:ext cx="6832212" cy="10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Kerää vain niitä villiyrttejä, joita VARMUUDELLA tunnet, muita ei kannata edes maistaa</a:t>
          </a:r>
          <a:endParaRPr lang="en-US" sz="2100" kern="1200" dirty="0"/>
        </a:p>
      </dsp:txBody>
      <dsp:txXfrm>
        <a:off x="0" y="2106040"/>
        <a:ext cx="6832212" cy="1052698"/>
      </dsp:txXfrm>
    </dsp:sp>
    <dsp:sp modelId="{2EEC13D7-BFB1-4856-A59D-A798B770FEB1}">
      <dsp:nvSpPr>
        <dsp:cNvPr id="0" name=""/>
        <dsp:cNvSpPr/>
      </dsp:nvSpPr>
      <dsp:spPr>
        <a:xfrm>
          <a:off x="0" y="3158738"/>
          <a:ext cx="683221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7108A-B249-4799-A4D2-E81F6F730656}">
      <dsp:nvSpPr>
        <dsp:cNvPr id="0" name=""/>
        <dsp:cNvSpPr/>
      </dsp:nvSpPr>
      <dsp:spPr>
        <a:xfrm>
          <a:off x="0" y="3158738"/>
          <a:ext cx="6832212" cy="10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Kasvituntemus, paikkatieto ja keruuosaaminen takaavat sen, että erotat villiyrtit ja myrkkykasvit toisistaan</a:t>
          </a:r>
          <a:endParaRPr lang="en-US" sz="2100" kern="1200" dirty="0"/>
        </a:p>
      </dsp:txBody>
      <dsp:txXfrm>
        <a:off x="0" y="3158738"/>
        <a:ext cx="6832212" cy="1052698"/>
      </dsp:txXfrm>
    </dsp:sp>
    <dsp:sp modelId="{EE057A8C-757A-4F1A-BEF1-829FDA15E262}">
      <dsp:nvSpPr>
        <dsp:cNvPr id="0" name=""/>
        <dsp:cNvSpPr/>
      </dsp:nvSpPr>
      <dsp:spPr>
        <a:xfrm>
          <a:off x="0" y="4211437"/>
          <a:ext cx="683221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EBB55-B44F-44DC-8F0D-B03F984F0270}">
      <dsp:nvSpPr>
        <dsp:cNvPr id="0" name=""/>
        <dsp:cNvSpPr/>
      </dsp:nvSpPr>
      <dsp:spPr>
        <a:xfrm>
          <a:off x="0" y="4211437"/>
          <a:ext cx="6832212" cy="10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TUTKI! SELVITÄ! OPETTELE! VARMISTA!</a:t>
          </a:r>
          <a:endParaRPr lang="en-US" sz="2100" kern="1200" dirty="0"/>
        </a:p>
      </dsp:txBody>
      <dsp:txXfrm>
        <a:off x="0" y="4211437"/>
        <a:ext cx="6832212" cy="10526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D13A5-F756-451B-B1A4-4D8AC696B238}">
      <dsp:nvSpPr>
        <dsp:cNvPr id="0" name=""/>
        <dsp:cNvSpPr/>
      </dsp:nvSpPr>
      <dsp:spPr>
        <a:xfrm>
          <a:off x="0" y="0"/>
          <a:ext cx="102657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E4B702-E7D1-4021-A780-09FDC16E8F96}">
      <dsp:nvSpPr>
        <dsp:cNvPr id="0" name=""/>
        <dsp:cNvSpPr/>
      </dsp:nvSpPr>
      <dsp:spPr>
        <a:xfrm>
          <a:off x="0" y="0"/>
          <a:ext cx="10265786" cy="74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Käytetään tuoreina, pakastettuina tai kuivattuina</a:t>
          </a:r>
          <a:endParaRPr lang="en-US" sz="2000" kern="1200" dirty="0"/>
        </a:p>
      </dsp:txBody>
      <dsp:txXfrm>
        <a:off x="0" y="0"/>
        <a:ext cx="10265786" cy="740498"/>
      </dsp:txXfrm>
    </dsp:sp>
    <dsp:sp modelId="{D0E8026C-8061-46AB-AE47-0E6AB5930161}">
      <dsp:nvSpPr>
        <dsp:cNvPr id="0" name=""/>
        <dsp:cNvSpPr/>
      </dsp:nvSpPr>
      <dsp:spPr>
        <a:xfrm>
          <a:off x="0" y="740499"/>
          <a:ext cx="10265786" cy="0"/>
        </a:xfrm>
        <a:prstGeom prst="line">
          <a:avLst/>
        </a:prstGeom>
        <a:solidFill>
          <a:schemeClr val="accent2">
            <a:hueOff val="1080030"/>
            <a:satOff val="150"/>
            <a:lumOff val="131"/>
            <a:alphaOff val="0"/>
          </a:schemeClr>
        </a:solidFill>
        <a:ln w="15875" cap="rnd" cmpd="sng" algn="ctr">
          <a:solidFill>
            <a:schemeClr val="accent2">
              <a:hueOff val="1080030"/>
              <a:satOff val="150"/>
              <a:lumOff val="1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8C7CAF-EEC8-4F36-BBDF-4BF9D192DA1A}">
      <dsp:nvSpPr>
        <dsp:cNvPr id="0" name=""/>
        <dsp:cNvSpPr/>
      </dsp:nvSpPr>
      <dsp:spPr>
        <a:xfrm>
          <a:off x="0" y="740498"/>
          <a:ext cx="10265786" cy="74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Juomiin, yrttisilppuihin, viherjauheisiin, mausteeksi, leivontaan, ruoanlaittoon, jälkiruokiin, hilloihin, hyytelöihin, makusiirappeihin, marmeladeihin</a:t>
          </a:r>
          <a:endParaRPr lang="en-US" sz="2000" kern="1200" dirty="0"/>
        </a:p>
      </dsp:txBody>
      <dsp:txXfrm>
        <a:off x="0" y="740498"/>
        <a:ext cx="10265786" cy="740498"/>
      </dsp:txXfrm>
    </dsp:sp>
    <dsp:sp modelId="{A358695B-EEF1-4E14-B6E6-414207CF652A}">
      <dsp:nvSpPr>
        <dsp:cNvPr id="0" name=""/>
        <dsp:cNvSpPr/>
      </dsp:nvSpPr>
      <dsp:spPr>
        <a:xfrm>
          <a:off x="0" y="1480998"/>
          <a:ext cx="10265786" cy="0"/>
        </a:xfrm>
        <a:prstGeom prst="line">
          <a:avLst/>
        </a:prstGeom>
        <a:solidFill>
          <a:schemeClr val="accent2">
            <a:hueOff val="2160060"/>
            <a:satOff val="301"/>
            <a:lumOff val="261"/>
            <a:alphaOff val="0"/>
          </a:schemeClr>
        </a:solidFill>
        <a:ln w="15875" cap="rnd" cmpd="sng" algn="ctr">
          <a:solidFill>
            <a:schemeClr val="accent2">
              <a:hueOff val="2160060"/>
              <a:satOff val="301"/>
              <a:lumOff val="2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9C54F6-13F1-4584-8270-FF8D79A5D7EE}">
      <dsp:nvSpPr>
        <dsp:cNvPr id="0" name=""/>
        <dsp:cNvSpPr/>
      </dsp:nvSpPr>
      <dsp:spPr>
        <a:xfrm>
          <a:off x="0" y="1480997"/>
          <a:ext cx="10265786" cy="74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Ruoanlaitossa villiyrttejä voi lisätä ohukaisiin, munakkaisiin, keittoihin, pastaruokiin, kastikkeisiin, salaatteihin ja voileivänpäälle</a:t>
          </a:r>
          <a:endParaRPr lang="en-US" sz="2000" kern="1200" dirty="0"/>
        </a:p>
      </dsp:txBody>
      <dsp:txXfrm>
        <a:off x="0" y="1480997"/>
        <a:ext cx="10265786" cy="740498"/>
      </dsp:txXfrm>
    </dsp:sp>
    <dsp:sp modelId="{763899BA-761D-4EB9-B28A-DA8F88132FB7}">
      <dsp:nvSpPr>
        <dsp:cNvPr id="0" name=""/>
        <dsp:cNvSpPr/>
      </dsp:nvSpPr>
      <dsp:spPr>
        <a:xfrm>
          <a:off x="0" y="2221496"/>
          <a:ext cx="10265786" cy="0"/>
        </a:xfrm>
        <a:prstGeom prst="line">
          <a:avLst/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 w="15875" cap="rnd" cmpd="sng" algn="ctr">
          <a:solidFill>
            <a:schemeClr val="accent2">
              <a:hueOff val="3240090"/>
              <a:satOff val="451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75FB5F7-F7AC-471A-8B64-B85162EA0422}">
      <dsp:nvSpPr>
        <dsp:cNvPr id="0" name=""/>
        <dsp:cNvSpPr/>
      </dsp:nvSpPr>
      <dsp:spPr>
        <a:xfrm>
          <a:off x="0" y="2221496"/>
          <a:ext cx="10265786" cy="74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Opettele muutama villiyrtti kesässä, jotka varmasti tunnistat!</a:t>
          </a:r>
          <a:endParaRPr lang="en-US" sz="2000" kern="1200" dirty="0"/>
        </a:p>
      </dsp:txBody>
      <dsp:txXfrm>
        <a:off x="0" y="2221496"/>
        <a:ext cx="10265786" cy="740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7F19D-4D3F-438A-8687-3573D438FA36}">
      <dsp:nvSpPr>
        <dsp:cNvPr id="0" name=""/>
        <dsp:cNvSpPr/>
      </dsp:nvSpPr>
      <dsp:spPr>
        <a:xfrm>
          <a:off x="0" y="1446"/>
          <a:ext cx="1026578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965EA-3283-4ABB-8CC7-540ABB16AF9E}">
      <dsp:nvSpPr>
        <dsp:cNvPr id="0" name=""/>
        <dsp:cNvSpPr/>
      </dsp:nvSpPr>
      <dsp:spPr>
        <a:xfrm>
          <a:off x="0" y="1446"/>
          <a:ext cx="10265786" cy="493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/>
            <a:t>Ruohovartisten kasvien lehtiä ja kukkia saa kerätä</a:t>
          </a:r>
          <a:endParaRPr lang="en-US" sz="2200" kern="1200" dirty="0"/>
        </a:p>
      </dsp:txBody>
      <dsp:txXfrm>
        <a:off x="0" y="1446"/>
        <a:ext cx="10265786" cy="493183"/>
      </dsp:txXfrm>
    </dsp:sp>
    <dsp:sp modelId="{BC25DF88-2151-48EA-819E-91E1C18300FC}">
      <dsp:nvSpPr>
        <dsp:cNvPr id="0" name=""/>
        <dsp:cNvSpPr/>
      </dsp:nvSpPr>
      <dsp:spPr>
        <a:xfrm>
          <a:off x="0" y="494630"/>
          <a:ext cx="1026578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897A7-72B5-4C7C-B284-D989E24D56ED}">
      <dsp:nvSpPr>
        <dsp:cNvPr id="0" name=""/>
        <dsp:cNvSpPr/>
      </dsp:nvSpPr>
      <dsp:spPr>
        <a:xfrm>
          <a:off x="0" y="494630"/>
          <a:ext cx="10265786" cy="493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/>
            <a:t>Puuvartisista kasveista saa kerätä vain marjoja</a:t>
          </a:r>
          <a:endParaRPr lang="en-US" sz="2200" kern="1200" dirty="0"/>
        </a:p>
      </dsp:txBody>
      <dsp:txXfrm>
        <a:off x="0" y="494630"/>
        <a:ext cx="10265786" cy="493183"/>
      </dsp:txXfrm>
    </dsp:sp>
    <dsp:sp modelId="{FEEC90C9-2346-4331-AE59-BE6E63ABD4D7}">
      <dsp:nvSpPr>
        <dsp:cNvPr id="0" name=""/>
        <dsp:cNvSpPr/>
      </dsp:nvSpPr>
      <dsp:spPr>
        <a:xfrm>
          <a:off x="0" y="987814"/>
          <a:ext cx="1026578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BEF61B-EFED-4FCE-BC26-B1DCF76FCAD4}">
      <dsp:nvSpPr>
        <dsp:cNvPr id="0" name=""/>
        <dsp:cNvSpPr/>
      </dsp:nvSpPr>
      <dsp:spPr>
        <a:xfrm>
          <a:off x="0" y="987814"/>
          <a:ext cx="10265786" cy="493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/>
            <a:t>Yrttejä ei saa kerätä luonnonsuojelualueilta.</a:t>
          </a:r>
          <a:endParaRPr lang="en-US" sz="2200" kern="1200" dirty="0"/>
        </a:p>
      </dsp:txBody>
      <dsp:txXfrm>
        <a:off x="0" y="987814"/>
        <a:ext cx="10265786" cy="493183"/>
      </dsp:txXfrm>
    </dsp:sp>
    <dsp:sp modelId="{A633C963-5E71-48E9-9CFB-FB612844E9A6}">
      <dsp:nvSpPr>
        <dsp:cNvPr id="0" name=""/>
        <dsp:cNvSpPr/>
      </dsp:nvSpPr>
      <dsp:spPr>
        <a:xfrm>
          <a:off x="0" y="1480997"/>
          <a:ext cx="1026578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E6C25-0D14-4B6B-98F9-AF247DCB6374}">
      <dsp:nvSpPr>
        <dsp:cNvPr id="0" name=""/>
        <dsp:cNvSpPr/>
      </dsp:nvSpPr>
      <dsp:spPr>
        <a:xfrm>
          <a:off x="0" y="1480997"/>
          <a:ext cx="10265786" cy="493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/>
            <a:t>Jätä rauhoitetut ja harvinaiset kasvit rauhaan</a:t>
          </a:r>
          <a:endParaRPr lang="en-US" sz="2200" kern="1200" dirty="0"/>
        </a:p>
      </dsp:txBody>
      <dsp:txXfrm>
        <a:off x="0" y="1480997"/>
        <a:ext cx="10265786" cy="493183"/>
      </dsp:txXfrm>
    </dsp:sp>
    <dsp:sp modelId="{22CC9A46-EC02-4ACE-8E37-DF573D6F1005}">
      <dsp:nvSpPr>
        <dsp:cNvPr id="0" name=""/>
        <dsp:cNvSpPr/>
      </dsp:nvSpPr>
      <dsp:spPr>
        <a:xfrm>
          <a:off x="0" y="1974181"/>
          <a:ext cx="1026578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822B9-9624-4106-9764-256D767E5344}">
      <dsp:nvSpPr>
        <dsp:cNvPr id="0" name=""/>
        <dsp:cNvSpPr/>
      </dsp:nvSpPr>
      <dsp:spPr>
        <a:xfrm>
          <a:off x="0" y="1974181"/>
          <a:ext cx="10265786" cy="493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/>
            <a:t>Suomen ympäristökeskus: </a:t>
          </a:r>
          <a:r>
            <a:rPr lang="fi-FI" sz="2200" b="1" i="1" kern="1200" dirty="0"/>
            <a:t>syke.fi</a:t>
          </a:r>
          <a:endParaRPr lang="en-US" sz="2200" b="1" i="1" kern="1200" dirty="0"/>
        </a:p>
      </dsp:txBody>
      <dsp:txXfrm>
        <a:off x="0" y="1974181"/>
        <a:ext cx="10265786" cy="493183"/>
      </dsp:txXfrm>
    </dsp:sp>
    <dsp:sp modelId="{EE25FF95-4407-4456-88E3-2EE356ADF672}">
      <dsp:nvSpPr>
        <dsp:cNvPr id="0" name=""/>
        <dsp:cNvSpPr/>
      </dsp:nvSpPr>
      <dsp:spPr>
        <a:xfrm>
          <a:off x="0" y="2467365"/>
          <a:ext cx="1026578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CD3D4-9C6F-4A5C-A63D-9E8939C6A0E1}">
      <dsp:nvSpPr>
        <dsp:cNvPr id="0" name=""/>
        <dsp:cNvSpPr/>
      </dsp:nvSpPr>
      <dsp:spPr>
        <a:xfrm>
          <a:off x="0" y="2467365"/>
          <a:ext cx="10265786" cy="493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/>
            <a:t>Hakusana: jokamiehenoikeudet</a:t>
          </a:r>
          <a:endParaRPr lang="en-US" sz="2200" kern="1200" dirty="0"/>
        </a:p>
      </dsp:txBody>
      <dsp:txXfrm>
        <a:off x="0" y="2467365"/>
        <a:ext cx="10265786" cy="4931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7127E-B774-4E0D-9B1B-1F46142F9B90}">
      <dsp:nvSpPr>
        <dsp:cNvPr id="0" name=""/>
        <dsp:cNvSpPr/>
      </dsp:nvSpPr>
      <dsp:spPr>
        <a:xfrm>
          <a:off x="0" y="18789"/>
          <a:ext cx="6832212" cy="1684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 dirty="0"/>
            <a:t>Voidaan valmistaa tuoreista, kuivatuista tai fermentoidusta lehdistä</a:t>
          </a:r>
          <a:endParaRPr lang="en-US" sz="3000" kern="1200" dirty="0"/>
        </a:p>
      </dsp:txBody>
      <dsp:txXfrm>
        <a:off x="82245" y="101034"/>
        <a:ext cx="6667722" cy="1520310"/>
      </dsp:txXfrm>
    </dsp:sp>
    <dsp:sp modelId="{8A39E9D7-4BA4-42E0-8CFF-7A7F81039030}">
      <dsp:nvSpPr>
        <dsp:cNvPr id="0" name=""/>
        <dsp:cNvSpPr/>
      </dsp:nvSpPr>
      <dsp:spPr>
        <a:xfrm>
          <a:off x="0" y="1789989"/>
          <a:ext cx="6832212" cy="1684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 dirty="0"/>
            <a:t>Teetä voi myöhemmin maustaa,(mintulla, timjamilla) ja  tehdä erilaisia sekoituksia</a:t>
          </a:r>
          <a:endParaRPr lang="en-US" sz="3000" kern="1200" dirty="0"/>
        </a:p>
      </dsp:txBody>
      <dsp:txXfrm>
        <a:off x="82245" y="1872234"/>
        <a:ext cx="6667722" cy="1520310"/>
      </dsp:txXfrm>
    </dsp:sp>
    <dsp:sp modelId="{220AD963-DDB4-443F-91C9-0FF731CFB911}">
      <dsp:nvSpPr>
        <dsp:cNvPr id="0" name=""/>
        <dsp:cNvSpPr/>
      </dsp:nvSpPr>
      <dsp:spPr>
        <a:xfrm>
          <a:off x="0" y="3561189"/>
          <a:ext cx="6832212" cy="1684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 dirty="0"/>
            <a:t>Tuoreiden lehtien päälle kaadetaan kiehuva vesi ja annetaan hautua 5-10 minuuttia</a:t>
          </a:r>
          <a:endParaRPr lang="en-US" sz="3000" kern="1200" dirty="0"/>
        </a:p>
      </dsp:txBody>
      <dsp:txXfrm>
        <a:off x="82245" y="3643434"/>
        <a:ext cx="6667722" cy="1520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6C0FA-B318-452F-BF34-5B3061D3DE79}">
      <dsp:nvSpPr>
        <dsp:cNvPr id="0" name=""/>
        <dsp:cNvSpPr/>
      </dsp:nvSpPr>
      <dsp:spPr>
        <a:xfrm>
          <a:off x="0" y="569"/>
          <a:ext cx="89874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17B72C-DEAD-40E0-8EFE-517DA00D58CE}">
      <dsp:nvSpPr>
        <dsp:cNvPr id="0" name=""/>
        <dsp:cNvSpPr/>
      </dsp:nvSpPr>
      <dsp:spPr>
        <a:xfrm>
          <a:off x="0" y="569"/>
          <a:ext cx="8987404" cy="933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Käyttö: lehdet salaattiin, smoothien, munakkaaseen, keittoihin, paistoksiin sekä leivonnaisiin</a:t>
          </a:r>
          <a:endParaRPr lang="en-US" sz="2600" kern="1200" dirty="0"/>
        </a:p>
      </dsp:txBody>
      <dsp:txXfrm>
        <a:off x="0" y="569"/>
        <a:ext cx="8987404" cy="933192"/>
      </dsp:txXfrm>
    </dsp:sp>
    <dsp:sp modelId="{83102895-204F-409B-BB58-4ACB44B153AA}">
      <dsp:nvSpPr>
        <dsp:cNvPr id="0" name=""/>
        <dsp:cNvSpPr/>
      </dsp:nvSpPr>
      <dsp:spPr>
        <a:xfrm>
          <a:off x="0" y="933762"/>
          <a:ext cx="89874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4E46E-6244-4341-BDB3-323039091E06}">
      <dsp:nvSpPr>
        <dsp:cNvPr id="0" name=""/>
        <dsp:cNvSpPr/>
      </dsp:nvSpPr>
      <dsp:spPr>
        <a:xfrm>
          <a:off x="0" y="933762"/>
          <a:ext cx="8987404" cy="933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pinaatin tapaan ryöpättynä voi pakastaa</a:t>
          </a:r>
          <a:endParaRPr lang="en-US" sz="2600" kern="1200" dirty="0"/>
        </a:p>
      </dsp:txBody>
      <dsp:txXfrm>
        <a:off x="0" y="933762"/>
        <a:ext cx="8987404" cy="933192"/>
      </dsp:txXfrm>
    </dsp:sp>
    <dsp:sp modelId="{0EA75BAD-60D0-4CE4-ACD7-756203316565}">
      <dsp:nvSpPr>
        <dsp:cNvPr id="0" name=""/>
        <dsp:cNvSpPr/>
      </dsp:nvSpPr>
      <dsp:spPr>
        <a:xfrm>
          <a:off x="0" y="1866954"/>
          <a:ext cx="89874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ED5A9-613E-47B5-A29B-2841343806EB}">
      <dsp:nvSpPr>
        <dsp:cNvPr id="0" name=""/>
        <dsp:cNvSpPr/>
      </dsp:nvSpPr>
      <dsp:spPr>
        <a:xfrm>
          <a:off x="0" y="1866954"/>
          <a:ext cx="8987404" cy="933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kuivattuna viherjauheisiin</a:t>
          </a:r>
          <a:endParaRPr lang="en-US" sz="2600" kern="1200" dirty="0"/>
        </a:p>
      </dsp:txBody>
      <dsp:txXfrm>
        <a:off x="0" y="1866954"/>
        <a:ext cx="8987404" cy="933192"/>
      </dsp:txXfrm>
    </dsp:sp>
    <dsp:sp modelId="{150B043B-237F-4466-AAE7-BA8AFD1A484C}">
      <dsp:nvSpPr>
        <dsp:cNvPr id="0" name=""/>
        <dsp:cNvSpPr/>
      </dsp:nvSpPr>
      <dsp:spPr>
        <a:xfrm>
          <a:off x="0" y="2800147"/>
          <a:ext cx="89874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41325-215E-432C-94AD-9040F6DE22DC}">
      <dsp:nvSpPr>
        <dsp:cNvPr id="0" name=""/>
        <dsp:cNvSpPr/>
      </dsp:nvSpPr>
      <dsp:spPr>
        <a:xfrm>
          <a:off x="0" y="2800147"/>
          <a:ext cx="8987404" cy="933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kukista voi valmistaa siirappia, simaa, marmeladia</a:t>
          </a:r>
          <a:endParaRPr lang="en-US" sz="2600" kern="1200" dirty="0"/>
        </a:p>
      </dsp:txBody>
      <dsp:txXfrm>
        <a:off x="0" y="2800147"/>
        <a:ext cx="8987404" cy="933192"/>
      </dsp:txXfrm>
    </dsp:sp>
    <dsp:sp modelId="{1E259629-500B-49DA-A28D-4BBBF2B61A5A}">
      <dsp:nvSpPr>
        <dsp:cNvPr id="0" name=""/>
        <dsp:cNvSpPr/>
      </dsp:nvSpPr>
      <dsp:spPr>
        <a:xfrm>
          <a:off x="0" y="3733339"/>
          <a:ext cx="89874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AB624-8A73-4A58-9268-7BF7ADDC5B07}">
      <dsp:nvSpPr>
        <dsp:cNvPr id="0" name=""/>
        <dsp:cNvSpPr/>
      </dsp:nvSpPr>
      <dsp:spPr>
        <a:xfrm>
          <a:off x="0" y="3733339"/>
          <a:ext cx="8987404" cy="933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juuret keittoihin, kahvinkorviketta, kasvislisäkettä esim. kalalle</a:t>
          </a:r>
          <a:endParaRPr lang="en-US" sz="2600" kern="1200" dirty="0"/>
        </a:p>
      </dsp:txBody>
      <dsp:txXfrm>
        <a:off x="0" y="3733339"/>
        <a:ext cx="8987404" cy="9331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5AEAC-DA80-4CEE-AB55-B4ACA92CA1BC}">
      <dsp:nvSpPr>
        <dsp:cNvPr id="0" name=""/>
        <dsp:cNvSpPr/>
      </dsp:nvSpPr>
      <dsp:spPr>
        <a:xfrm>
          <a:off x="0" y="2190"/>
          <a:ext cx="898740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FBCA4F-CE09-4C7A-9070-7D1C1C348F19}">
      <dsp:nvSpPr>
        <dsp:cNvPr id="0" name=""/>
        <dsp:cNvSpPr/>
      </dsp:nvSpPr>
      <dsp:spPr>
        <a:xfrm>
          <a:off x="0" y="2190"/>
          <a:ext cx="8987404" cy="746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Sisältää: kalsiumia, magnesiumia, kaliumia, fosforia ja rautaa</a:t>
          </a:r>
          <a:endParaRPr lang="en-US" sz="2000" kern="1200" dirty="0"/>
        </a:p>
      </dsp:txBody>
      <dsp:txXfrm>
        <a:off x="0" y="2190"/>
        <a:ext cx="8987404" cy="746844"/>
      </dsp:txXfrm>
    </dsp:sp>
    <dsp:sp modelId="{0D4C87A5-E1E9-4B83-B3CD-D4EDA7A07996}">
      <dsp:nvSpPr>
        <dsp:cNvPr id="0" name=""/>
        <dsp:cNvSpPr/>
      </dsp:nvSpPr>
      <dsp:spPr>
        <a:xfrm>
          <a:off x="0" y="749034"/>
          <a:ext cx="898740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E6D177-F93A-488E-A2E4-7CFB7B69E24F}">
      <dsp:nvSpPr>
        <dsp:cNvPr id="0" name=""/>
        <dsp:cNvSpPr/>
      </dsp:nvSpPr>
      <dsp:spPr>
        <a:xfrm>
          <a:off x="0" y="749034"/>
          <a:ext cx="8987404" cy="746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Proteiinia, ravintokuitua, c-vitamiinia, folaattia sekä A- ja E-vitamiineja</a:t>
          </a:r>
          <a:endParaRPr lang="en-US" sz="2000" kern="1200" dirty="0"/>
        </a:p>
      </dsp:txBody>
      <dsp:txXfrm>
        <a:off x="0" y="749034"/>
        <a:ext cx="8987404" cy="746844"/>
      </dsp:txXfrm>
    </dsp:sp>
    <dsp:sp modelId="{1BD52DFC-35A5-4BE3-995A-DBDCA5A66129}">
      <dsp:nvSpPr>
        <dsp:cNvPr id="0" name=""/>
        <dsp:cNvSpPr/>
      </dsp:nvSpPr>
      <dsp:spPr>
        <a:xfrm>
          <a:off x="0" y="1495878"/>
          <a:ext cx="898740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7DAE20A-76FF-42C0-ACD2-3823958E4CD1}">
      <dsp:nvSpPr>
        <dsp:cNvPr id="0" name=""/>
        <dsp:cNvSpPr/>
      </dsp:nvSpPr>
      <dsp:spPr>
        <a:xfrm>
          <a:off x="0" y="1495878"/>
          <a:ext cx="8987404" cy="746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Käyttö: nokkoskuidut kankaaseen</a:t>
          </a:r>
          <a:endParaRPr lang="en-US" sz="2000" kern="1200" dirty="0"/>
        </a:p>
      </dsp:txBody>
      <dsp:txXfrm>
        <a:off x="0" y="1495878"/>
        <a:ext cx="8987404" cy="746844"/>
      </dsp:txXfrm>
    </dsp:sp>
    <dsp:sp modelId="{F10D3542-1766-423C-B266-CDE9610BE52D}">
      <dsp:nvSpPr>
        <dsp:cNvPr id="0" name=""/>
        <dsp:cNvSpPr/>
      </dsp:nvSpPr>
      <dsp:spPr>
        <a:xfrm>
          <a:off x="0" y="2242723"/>
          <a:ext cx="898740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D92358-BAF5-4B3E-ABDE-0EDD3FC2EEF4}">
      <dsp:nvSpPr>
        <dsp:cNvPr id="0" name=""/>
        <dsp:cNvSpPr/>
      </dsp:nvSpPr>
      <dsp:spPr>
        <a:xfrm>
          <a:off x="0" y="2242723"/>
          <a:ext cx="8987404" cy="746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Lehdet tuoreena tai kuivattuina ruokiin: keitot, paistokset, kastikkeet, muhennokset, piiraat, ohukaiset, leivät ja sämpylät</a:t>
          </a:r>
          <a:endParaRPr lang="en-US" sz="2000" kern="1200" dirty="0"/>
        </a:p>
      </dsp:txBody>
      <dsp:txXfrm>
        <a:off x="0" y="2242723"/>
        <a:ext cx="8987404" cy="746844"/>
      </dsp:txXfrm>
    </dsp:sp>
    <dsp:sp modelId="{FA6B870D-DAE7-4CF5-B217-698C4871FCCE}">
      <dsp:nvSpPr>
        <dsp:cNvPr id="0" name=""/>
        <dsp:cNvSpPr/>
      </dsp:nvSpPr>
      <dsp:spPr>
        <a:xfrm>
          <a:off x="0" y="2989567"/>
          <a:ext cx="898740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6F16B7A-47A5-4056-8E14-AF28E3A935A6}">
      <dsp:nvSpPr>
        <dsp:cNvPr id="0" name=""/>
        <dsp:cNvSpPr/>
      </dsp:nvSpPr>
      <dsp:spPr>
        <a:xfrm>
          <a:off x="0" y="2989567"/>
          <a:ext cx="8987404" cy="746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Kuivatut lehdet viherjauheeksi</a:t>
          </a:r>
          <a:endParaRPr lang="en-US" sz="2000" kern="1200" dirty="0"/>
        </a:p>
      </dsp:txBody>
      <dsp:txXfrm>
        <a:off x="0" y="2989567"/>
        <a:ext cx="8987404" cy="746844"/>
      </dsp:txXfrm>
    </dsp:sp>
    <dsp:sp modelId="{A092E461-2F97-4D84-93FF-16AC3EBE339F}">
      <dsp:nvSpPr>
        <dsp:cNvPr id="0" name=""/>
        <dsp:cNvSpPr/>
      </dsp:nvSpPr>
      <dsp:spPr>
        <a:xfrm>
          <a:off x="0" y="3736411"/>
          <a:ext cx="898740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BF65A-49AD-46F3-9744-CDE70D33C051}">
      <dsp:nvSpPr>
        <dsp:cNvPr id="0" name=""/>
        <dsp:cNvSpPr/>
      </dsp:nvSpPr>
      <dsp:spPr>
        <a:xfrm>
          <a:off x="0" y="3736411"/>
          <a:ext cx="8987404" cy="746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Siemenet puuroon, mysliin</a:t>
          </a:r>
          <a:endParaRPr lang="en-US" sz="2000" kern="1200" dirty="0"/>
        </a:p>
      </dsp:txBody>
      <dsp:txXfrm>
        <a:off x="0" y="3736411"/>
        <a:ext cx="8987404" cy="7468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806CA-2449-4444-AE04-AAEB64329FD3}">
      <dsp:nvSpPr>
        <dsp:cNvPr id="0" name=""/>
        <dsp:cNvSpPr/>
      </dsp:nvSpPr>
      <dsp:spPr>
        <a:xfrm>
          <a:off x="0" y="446"/>
          <a:ext cx="89874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C11CFEE-070A-4AC6-90CC-FCBBDC809A78}">
      <dsp:nvSpPr>
        <dsp:cNvPr id="0" name=""/>
        <dsp:cNvSpPr/>
      </dsp:nvSpPr>
      <dsp:spPr>
        <a:xfrm>
          <a:off x="0" y="446"/>
          <a:ext cx="8987404" cy="405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/>
            <a:t>Voi käyttää kaikkeen!</a:t>
          </a:r>
          <a:endParaRPr lang="en-US" sz="1800" b="1" kern="1200" dirty="0"/>
        </a:p>
      </dsp:txBody>
      <dsp:txXfrm>
        <a:off x="0" y="446"/>
        <a:ext cx="8987404" cy="405894"/>
      </dsp:txXfrm>
    </dsp:sp>
    <dsp:sp modelId="{7ABA1486-A378-4785-BC15-70358D737E56}">
      <dsp:nvSpPr>
        <dsp:cNvPr id="0" name=""/>
        <dsp:cNvSpPr/>
      </dsp:nvSpPr>
      <dsp:spPr>
        <a:xfrm>
          <a:off x="0" y="406340"/>
          <a:ext cx="89874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156D1B8-FABF-4B8E-9F3A-DB023CE25D87}">
      <dsp:nvSpPr>
        <dsp:cNvPr id="0" name=""/>
        <dsp:cNvSpPr/>
      </dsp:nvSpPr>
      <dsp:spPr>
        <a:xfrm>
          <a:off x="0" y="406340"/>
          <a:ext cx="8987404" cy="405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Nokkossipsit naposteluun, kuivattuna viherjauheet</a:t>
          </a:r>
          <a:endParaRPr lang="en-US" sz="1800" kern="1200" dirty="0"/>
        </a:p>
      </dsp:txBody>
      <dsp:txXfrm>
        <a:off x="0" y="406340"/>
        <a:ext cx="8987404" cy="405894"/>
      </dsp:txXfrm>
    </dsp:sp>
    <dsp:sp modelId="{AC145A9C-F4CE-44CE-BC56-26AC045F12E7}">
      <dsp:nvSpPr>
        <dsp:cNvPr id="0" name=""/>
        <dsp:cNvSpPr/>
      </dsp:nvSpPr>
      <dsp:spPr>
        <a:xfrm>
          <a:off x="0" y="812234"/>
          <a:ext cx="89874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468E42-68D3-459B-BF4F-43F974243B3D}">
      <dsp:nvSpPr>
        <dsp:cNvPr id="0" name=""/>
        <dsp:cNvSpPr/>
      </dsp:nvSpPr>
      <dsp:spPr>
        <a:xfrm>
          <a:off x="0" y="812234"/>
          <a:ext cx="8987404" cy="405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Keitot, kastikkeet, ja muhennokset</a:t>
          </a:r>
          <a:endParaRPr lang="en-US" sz="1800" kern="1200" dirty="0"/>
        </a:p>
      </dsp:txBody>
      <dsp:txXfrm>
        <a:off x="0" y="812234"/>
        <a:ext cx="8987404" cy="405894"/>
      </dsp:txXfrm>
    </dsp:sp>
    <dsp:sp modelId="{78F20CAF-93E5-4D69-8137-2CC15DEB0AD9}">
      <dsp:nvSpPr>
        <dsp:cNvPr id="0" name=""/>
        <dsp:cNvSpPr/>
      </dsp:nvSpPr>
      <dsp:spPr>
        <a:xfrm>
          <a:off x="0" y="1218129"/>
          <a:ext cx="89874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0A69CA8-94CB-4670-93F2-5F951CCC3919}">
      <dsp:nvSpPr>
        <dsp:cNvPr id="0" name=""/>
        <dsp:cNvSpPr/>
      </dsp:nvSpPr>
      <dsp:spPr>
        <a:xfrm>
          <a:off x="0" y="1218129"/>
          <a:ext cx="8987404" cy="405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Ohukaiset, pannukakut ja munakkaat</a:t>
          </a:r>
          <a:endParaRPr lang="en-US" sz="1800" kern="1200" dirty="0"/>
        </a:p>
      </dsp:txBody>
      <dsp:txXfrm>
        <a:off x="0" y="1218129"/>
        <a:ext cx="8987404" cy="405894"/>
      </dsp:txXfrm>
    </dsp:sp>
    <dsp:sp modelId="{F5D7061F-16F0-4D78-B782-30C2107B3EB0}">
      <dsp:nvSpPr>
        <dsp:cNvPr id="0" name=""/>
        <dsp:cNvSpPr/>
      </dsp:nvSpPr>
      <dsp:spPr>
        <a:xfrm>
          <a:off x="0" y="1624023"/>
          <a:ext cx="89874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2E58E2D-9977-46FD-B49D-D1FCE25289EE}">
      <dsp:nvSpPr>
        <dsp:cNvPr id="0" name=""/>
        <dsp:cNvSpPr/>
      </dsp:nvSpPr>
      <dsp:spPr>
        <a:xfrm>
          <a:off x="0" y="1624023"/>
          <a:ext cx="8987404" cy="405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Smoothiet ja erilaiset vihermehut</a:t>
          </a:r>
          <a:endParaRPr lang="en-US" sz="1800" kern="1200" dirty="0"/>
        </a:p>
      </dsp:txBody>
      <dsp:txXfrm>
        <a:off x="0" y="1624023"/>
        <a:ext cx="8987404" cy="405894"/>
      </dsp:txXfrm>
    </dsp:sp>
    <dsp:sp modelId="{A30C3811-A43E-4FB0-9422-E1275881CB61}">
      <dsp:nvSpPr>
        <dsp:cNvPr id="0" name=""/>
        <dsp:cNvSpPr/>
      </dsp:nvSpPr>
      <dsp:spPr>
        <a:xfrm>
          <a:off x="0" y="2029917"/>
          <a:ext cx="89874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30FB2DB-67E0-4B8E-874D-6A5EE8616C19}">
      <dsp:nvSpPr>
        <dsp:cNvPr id="0" name=""/>
        <dsp:cNvSpPr/>
      </dsp:nvSpPr>
      <dsp:spPr>
        <a:xfrm>
          <a:off x="0" y="2029917"/>
          <a:ext cx="8987404" cy="405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Leivonnassa; suolaiset ja makeat</a:t>
          </a:r>
          <a:endParaRPr lang="en-US" sz="1800" kern="1200" dirty="0"/>
        </a:p>
      </dsp:txBody>
      <dsp:txXfrm>
        <a:off x="0" y="2029917"/>
        <a:ext cx="8987404" cy="405894"/>
      </dsp:txXfrm>
    </dsp:sp>
    <dsp:sp modelId="{ABA5931A-B775-4E36-BA9E-39A8975C5831}">
      <dsp:nvSpPr>
        <dsp:cNvPr id="0" name=""/>
        <dsp:cNvSpPr/>
      </dsp:nvSpPr>
      <dsp:spPr>
        <a:xfrm>
          <a:off x="0" y="2435811"/>
          <a:ext cx="89874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1A22FEC-98B0-4974-B4CE-97691FD4C93D}">
      <dsp:nvSpPr>
        <dsp:cNvPr id="0" name=""/>
        <dsp:cNvSpPr/>
      </dsp:nvSpPr>
      <dsp:spPr>
        <a:xfrm>
          <a:off x="0" y="2435811"/>
          <a:ext cx="8987404" cy="405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Pestot ja levitteet</a:t>
          </a:r>
          <a:endParaRPr lang="en-US" sz="1800" kern="1200" dirty="0"/>
        </a:p>
      </dsp:txBody>
      <dsp:txXfrm>
        <a:off x="0" y="2435811"/>
        <a:ext cx="8987404" cy="405894"/>
      </dsp:txXfrm>
    </dsp:sp>
    <dsp:sp modelId="{B7ACD105-2ADC-4582-99BF-E404454EEE58}">
      <dsp:nvSpPr>
        <dsp:cNvPr id="0" name=""/>
        <dsp:cNvSpPr/>
      </dsp:nvSpPr>
      <dsp:spPr>
        <a:xfrm>
          <a:off x="0" y="2841706"/>
          <a:ext cx="89874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AD38CD8-5CBD-4D86-9D93-56D8AD10E820}">
      <dsp:nvSpPr>
        <dsp:cNvPr id="0" name=""/>
        <dsp:cNvSpPr/>
      </dsp:nvSpPr>
      <dsp:spPr>
        <a:xfrm>
          <a:off x="0" y="2841706"/>
          <a:ext cx="8987404" cy="405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Kasvislisäkkeenä ja marinadeissa</a:t>
          </a:r>
          <a:endParaRPr lang="en-US" sz="1800" kern="1200" dirty="0"/>
        </a:p>
      </dsp:txBody>
      <dsp:txXfrm>
        <a:off x="0" y="2841706"/>
        <a:ext cx="8987404" cy="405894"/>
      </dsp:txXfrm>
    </dsp:sp>
    <dsp:sp modelId="{D6F55693-33D2-4648-8EF0-7D3408FAAD6B}">
      <dsp:nvSpPr>
        <dsp:cNvPr id="0" name=""/>
        <dsp:cNvSpPr/>
      </dsp:nvSpPr>
      <dsp:spPr>
        <a:xfrm>
          <a:off x="0" y="3247600"/>
          <a:ext cx="89874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18782F-92C6-4135-9B7E-C3D1B188937F}">
      <dsp:nvSpPr>
        <dsp:cNvPr id="0" name=""/>
        <dsp:cNvSpPr/>
      </dsp:nvSpPr>
      <dsp:spPr>
        <a:xfrm>
          <a:off x="0" y="3247600"/>
          <a:ext cx="8987404" cy="405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Kuivattuna kaikkeen! Ryöpättynä pinaatin tapaan</a:t>
          </a:r>
          <a:endParaRPr lang="en-US" sz="1800" kern="1200" dirty="0"/>
        </a:p>
      </dsp:txBody>
      <dsp:txXfrm>
        <a:off x="0" y="3247600"/>
        <a:ext cx="8987404" cy="4058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1EEC8-AEDD-425E-AB68-5724AD416EC5}">
      <dsp:nvSpPr>
        <dsp:cNvPr id="0" name=""/>
        <dsp:cNvSpPr/>
      </dsp:nvSpPr>
      <dsp:spPr>
        <a:xfrm>
          <a:off x="0" y="0"/>
          <a:ext cx="68322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474E8A-7289-40C0-9F69-B8208FD843B7}">
      <dsp:nvSpPr>
        <dsp:cNvPr id="0" name=""/>
        <dsp:cNvSpPr/>
      </dsp:nvSpPr>
      <dsp:spPr>
        <a:xfrm>
          <a:off x="0" y="0"/>
          <a:ext cx="6832212" cy="1316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 dirty="0"/>
            <a:t>Maku on porkkanan- ja sellerinmakuun vivahtava, ehkä myös sitruksenmakua</a:t>
          </a:r>
          <a:endParaRPr lang="en-US" sz="2700" kern="1200" dirty="0"/>
        </a:p>
      </dsp:txBody>
      <dsp:txXfrm>
        <a:off x="0" y="0"/>
        <a:ext cx="6832212" cy="1316194"/>
      </dsp:txXfrm>
    </dsp:sp>
    <dsp:sp modelId="{63D949D0-54AF-410F-9F10-91E85380D022}">
      <dsp:nvSpPr>
        <dsp:cNvPr id="0" name=""/>
        <dsp:cNvSpPr/>
      </dsp:nvSpPr>
      <dsp:spPr>
        <a:xfrm>
          <a:off x="0" y="1316194"/>
          <a:ext cx="68322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27399D-3CA2-4AD5-95F1-61E777BAAF86}">
      <dsp:nvSpPr>
        <dsp:cNvPr id="0" name=""/>
        <dsp:cNvSpPr/>
      </dsp:nvSpPr>
      <dsp:spPr>
        <a:xfrm>
          <a:off x="0" y="1316194"/>
          <a:ext cx="6832212" cy="1316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 dirty="0"/>
            <a:t>Käyttö: lehdet nuorina salaatteihin, voileiville</a:t>
          </a:r>
          <a:endParaRPr lang="en-US" sz="2700" kern="1200" dirty="0"/>
        </a:p>
      </dsp:txBody>
      <dsp:txXfrm>
        <a:off x="0" y="1316194"/>
        <a:ext cx="6832212" cy="1316194"/>
      </dsp:txXfrm>
    </dsp:sp>
    <dsp:sp modelId="{48B787D1-E99E-4D1B-836B-6C05B5D79844}">
      <dsp:nvSpPr>
        <dsp:cNvPr id="0" name=""/>
        <dsp:cNvSpPr/>
      </dsp:nvSpPr>
      <dsp:spPr>
        <a:xfrm>
          <a:off x="0" y="2632389"/>
          <a:ext cx="68322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5A6B5D-B823-479D-96E0-F41ADF951DA4}">
      <dsp:nvSpPr>
        <dsp:cNvPr id="0" name=""/>
        <dsp:cNvSpPr/>
      </dsp:nvSpPr>
      <dsp:spPr>
        <a:xfrm>
          <a:off x="0" y="2632389"/>
          <a:ext cx="6832212" cy="1316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 dirty="0"/>
            <a:t>Pinaatin tapaan muhennoksiin, laatikoihin, keittoihin, ja lisukkeeksi</a:t>
          </a:r>
          <a:endParaRPr lang="en-US" sz="2700" kern="1200" dirty="0"/>
        </a:p>
      </dsp:txBody>
      <dsp:txXfrm>
        <a:off x="0" y="2632389"/>
        <a:ext cx="6832212" cy="1316194"/>
      </dsp:txXfrm>
    </dsp:sp>
    <dsp:sp modelId="{A7F360B7-E19C-4857-88D4-284E866A4C3A}">
      <dsp:nvSpPr>
        <dsp:cNvPr id="0" name=""/>
        <dsp:cNvSpPr/>
      </dsp:nvSpPr>
      <dsp:spPr>
        <a:xfrm>
          <a:off x="0" y="3948584"/>
          <a:ext cx="68322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DBFF5F-999D-47D5-B55C-33BB9ED009EF}">
      <dsp:nvSpPr>
        <dsp:cNvPr id="0" name=""/>
        <dsp:cNvSpPr/>
      </dsp:nvSpPr>
      <dsp:spPr>
        <a:xfrm>
          <a:off x="0" y="3948584"/>
          <a:ext cx="6832212" cy="1316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 dirty="0"/>
            <a:t>Tomaatti-broileri sekä vuohenjuustoruota</a:t>
          </a:r>
          <a:endParaRPr lang="en-US" sz="2700" kern="1200" dirty="0"/>
        </a:p>
      </dsp:txBody>
      <dsp:txXfrm>
        <a:off x="0" y="3948584"/>
        <a:ext cx="6832212" cy="13161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0F2CA-90D4-4C6C-BCC9-B814A945355E}">
      <dsp:nvSpPr>
        <dsp:cNvPr id="0" name=""/>
        <dsp:cNvSpPr/>
      </dsp:nvSpPr>
      <dsp:spPr>
        <a:xfrm>
          <a:off x="0" y="0"/>
          <a:ext cx="683221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99A482-5576-42E7-8246-8B2848DDB9FE}">
      <dsp:nvSpPr>
        <dsp:cNvPr id="0" name=""/>
        <dsp:cNvSpPr/>
      </dsp:nvSpPr>
      <dsp:spPr>
        <a:xfrm>
          <a:off x="0" y="0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Käyttö: parsan tapaan versoja </a:t>
          </a:r>
          <a:endParaRPr lang="en-US" sz="1800" kern="1200" dirty="0"/>
        </a:p>
      </dsp:txBody>
      <dsp:txXfrm>
        <a:off x="0" y="0"/>
        <a:ext cx="6832212" cy="658097"/>
      </dsp:txXfrm>
    </dsp:sp>
    <dsp:sp modelId="{38A735BF-8E6B-4A59-8AB9-176017CB1AC0}">
      <dsp:nvSpPr>
        <dsp:cNvPr id="0" name=""/>
        <dsp:cNvSpPr/>
      </dsp:nvSpPr>
      <dsp:spPr>
        <a:xfrm>
          <a:off x="0" y="658097"/>
          <a:ext cx="683221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A73D45-26B5-4383-842C-D564D0B7C21E}">
      <dsp:nvSpPr>
        <dsp:cNvPr id="0" name=""/>
        <dsp:cNvSpPr/>
      </dsp:nvSpPr>
      <dsp:spPr>
        <a:xfrm>
          <a:off x="0" y="658097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Salaatteihin, pannukakkuun, jälkiruokiin ja leivonnaisiin (murokakku)</a:t>
          </a:r>
          <a:endParaRPr lang="en-US" sz="1800" kern="1200" dirty="0"/>
        </a:p>
      </dsp:txBody>
      <dsp:txXfrm>
        <a:off x="0" y="658097"/>
        <a:ext cx="6832212" cy="658097"/>
      </dsp:txXfrm>
    </dsp:sp>
    <dsp:sp modelId="{5D0DBF5D-7091-4F70-8610-8F3940D717D4}">
      <dsp:nvSpPr>
        <dsp:cNvPr id="0" name=""/>
        <dsp:cNvSpPr/>
      </dsp:nvSpPr>
      <dsp:spPr>
        <a:xfrm>
          <a:off x="0" y="1316194"/>
          <a:ext cx="683221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BF7390-ED31-42DA-9A74-38C6B16439A9}">
      <dsp:nvSpPr>
        <dsp:cNvPr id="0" name=""/>
        <dsp:cNvSpPr/>
      </dsp:nvSpPr>
      <dsp:spPr>
        <a:xfrm>
          <a:off x="0" y="1316194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Gratiineihin ja kasvislisäkkeisiin esim. kalalle, broilerille ja äyriäisille</a:t>
          </a:r>
          <a:endParaRPr lang="en-US" sz="1800" kern="1200" dirty="0"/>
        </a:p>
      </dsp:txBody>
      <dsp:txXfrm>
        <a:off x="0" y="1316194"/>
        <a:ext cx="6832212" cy="658097"/>
      </dsp:txXfrm>
    </dsp:sp>
    <dsp:sp modelId="{C4BEAE7A-056F-4363-B40E-342B8AEF9892}">
      <dsp:nvSpPr>
        <dsp:cNvPr id="0" name=""/>
        <dsp:cNvSpPr/>
      </dsp:nvSpPr>
      <dsp:spPr>
        <a:xfrm>
          <a:off x="0" y="1974292"/>
          <a:ext cx="683221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92F2E2-8C0F-4453-8BAC-CBD2CFAEA6CD}">
      <dsp:nvSpPr>
        <dsp:cNvPr id="0" name=""/>
        <dsp:cNvSpPr/>
      </dsp:nvSpPr>
      <dsp:spPr>
        <a:xfrm>
          <a:off x="0" y="1974292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Kuivattuna viherjauheisiin ja sootiehen sekä teehen</a:t>
          </a:r>
          <a:endParaRPr lang="en-US" sz="1800" kern="1200" dirty="0"/>
        </a:p>
      </dsp:txBody>
      <dsp:txXfrm>
        <a:off x="0" y="1974292"/>
        <a:ext cx="6832212" cy="658097"/>
      </dsp:txXfrm>
    </dsp:sp>
    <dsp:sp modelId="{6664C0C0-9B2E-4EB9-86B8-E0DADD1D8617}">
      <dsp:nvSpPr>
        <dsp:cNvPr id="0" name=""/>
        <dsp:cNvSpPr/>
      </dsp:nvSpPr>
      <dsp:spPr>
        <a:xfrm>
          <a:off x="0" y="2632389"/>
          <a:ext cx="683221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FC9D8E-597B-4175-8A86-7F2440B6B998}">
      <dsp:nvSpPr>
        <dsp:cNvPr id="0" name=""/>
        <dsp:cNvSpPr/>
      </dsp:nvSpPr>
      <dsp:spPr>
        <a:xfrm>
          <a:off x="0" y="2632389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Horsmankukkajuoma</a:t>
          </a:r>
          <a:endParaRPr lang="en-US" sz="1800" kern="1200" dirty="0"/>
        </a:p>
      </dsp:txBody>
      <dsp:txXfrm>
        <a:off x="0" y="2632389"/>
        <a:ext cx="6832212" cy="658097"/>
      </dsp:txXfrm>
    </dsp:sp>
    <dsp:sp modelId="{998DD6FF-5EE7-43EA-B759-41EC24D3E57A}">
      <dsp:nvSpPr>
        <dsp:cNvPr id="0" name=""/>
        <dsp:cNvSpPr/>
      </dsp:nvSpPr>
      <dsp:spPr>
        <a:xfrm>
          <a:off x="0" y="3290486"/>
          <a:ext cx="683221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8D9D89-593E-48F2-BD84-5475F1894E6E}">
      <dsp:nvSpPr>
        <dsp:cNvPr id="0" name=""/>
        <dsp:cNvSpPr/>
      </dsp:nvSpPr>
      <dsp:spPr>
        <a:xfrm>
          <a:off x="0" y="3290486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Kukat tuoreena tai kuivattuna koristeeksi</a:t>
          </a:r>
          <a:endParaRPr lang="en-US" sz="1800" kern="1200" dirty="0"/>
        </a:p>
      </dsp:txBody>
      <dsp:txXfrm>
        <a:off x="0" y="3290486"/>
        <a:ext cx="6832212" cy="658097"/>
      </dsp:txXfrm>
    </dsp:sp>
    <dsp:sp modelId="{4CC18A13-DABD-452D-9F1D-16028F19E819}">
      <dsp:nvSpPr>
        <dsp:cNvPr id="0" name=""/>
        <dsp:cNvSpPr/>
      </dsp:nvSpPr>
      <dsp:spPr>
        <a:xfrm>
          <a:off x="0" y="3948584"/>
          <a:ext cx="683221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9B6717-7638-4090-9AD0-0B3659F05F76}">
      <dsp:nvSpPr>
        <dsp:cNvPr id="0" name=""/>
        <dsp:cNvSpPr/>
      </dsp:nvSpPr>
      <dsp:spPr>
        <a:xfrm>
          <a:off x="0" y="3948584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Kokeile makuyhdistelmää; horsmaa, parsaa ja parmesaanijuustoa </a:t>
          </a:r>
          <a:endParaRPr lang="en-US" sz="1800" kern="1200" dirty="0"/>
        </a:p>
      </dsp:txBody>
      <dsp:txXfrm>
        <a:off x="0" y="3948584"/>
        <a:ext cx="6832212" cy="658097"/>
      </dsp:txXfrm>
    </dsp:sp>
    <dsp:sp modelId="{4BDC4BAE-FBB9-45D1-A1FE-4F4FF5BCA57A}">
      <dsp:nvSpPr>
        <dsp:cNvPr id="0" name=""/>
        <dsp:cNvSpPr/>
      </dsp:nvSpPr>
      <dsp:spPr>
        <a:xfrm>
          <a:off x="0" y="4606681"/>
          <a:ext cx="683221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D76181-7699-43FC-A65F-3C1B675F56C8}">
      <dsp:nvSpPr>
        <dsp:cNvPr id="0" name=""/>
        <dsp:cNvSpPr/>
      </dsp:nvSpPr>
      <dsp:spPr>
        <a:xfrm>
          <a:off x="0" y="4606681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Soveltuu hiostamiseen ja pakastamiseen</a:t>
          </a:r>
          <a:endParaRPr lang="en-US" sz="1800" kern="1200" dirty="0"/>
        </a:p>
      </dsp:txBody>
      <dsp:txXfrm>
        <a:off x="0" y="4606681"/>
        <a:ext cx="6832212" cy="658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7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55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6041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514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0981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74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75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7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5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2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2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75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6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2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74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8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tsa.fi/luonnontuoteluva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ph.org.uk/photo/4470048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rtica_incisa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en.wikipedia.org/wiki/Urtica_dioica" TargetMode="External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prot.org/taxonomy/40902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j-y-m.deviantart.com/art/oxalis-acetosella-371184046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Young_shoot_-_Rubus_idaeus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Yarrow_Achillea_millefolium_close.jpg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Mp-Achillea_millefolium.jpg" TargetMode="External"/><Relationship Id="rId4" Type="http://schemas.openxmlformats.org/officeDocument/2006/relationships/image" Target="../media/image1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Frauenmante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Filipendula-ulmaria.JP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omenluonto.fi/sisalto/artikkelit/uusi-mobiilisovellus-tarjoaa-tietoa-ja-resepteja-villivihanneksista/" TargetMode="External"/><Relationship Id="rId2" Type="http://schemas.openxmlformats.org/officeDocument/2006/relationships/hyperlink" Target="http://www.suomenluonto.fi/tag/villivihann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uontoportti.com/suomi/fi/kasvit/" TargetMode="External"/><Relationship Id="rId4" Type="http://schemas.openxmlformats.org/officeDocument/2006/relationships/hyperlink" Target="http://www.arktisetaromit.fi/fi/yrtit/luonnonyrtit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Trifolium_pratense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Epilobium_angustifolium_04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egopodium_podagraria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gelica_sylvestris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.wikipedia.org/wiki/%D9%8A%D8%A7%D9%86%D8%B3%D9%88%D9%86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icuta_virosa_Myrkkykeiso_IMG_0357_C.JPG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fineli.fi/fineli/fi/elintarvikkeet/334?q=nokkonen&amp;foodType=ANY&amp;portionUnit=G&amp;portionSize=100&amp;sortByColumn=name&amp;sortOrder=asc&amp;com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16324044@N00/958780569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vira.fi/haku/?query=luontaiset%20myrkyt&amp;scrollTo=start-conten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vira.fi/globalassets/elintarvikkeet/valmistus-ja-myynti/uuselintarvikkeet/luonnonvaraisten-kasvien-elintarvikekaytto_29092016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0EB54B-9A9F-4BE8-9A5E-6035FAFBC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103" y="1318591"/>
            <a:ext cx="5800929" cy="4220820"/>
          </a:xfrm>
        </p:spPr>
        <p:txBody>
          <a:bodyPr anchor="ctr">
            <a:normAutofit/>
          </a:bodyPr>
          <a:lstStyle/>
          <a:p>
            <a:pPr algn="r"/>
            <a:r>
              <a:rPr lang="fi-FI" sz="6100" dirty="0">
                <a:solidFill>
                  <a:schemeClr val="tx2">
                    <a:lumMod val="75000"/>
                  </a:schemeClr>
                </a:solidFill>
              </a:rPr>
              <a:t>VILLIYRTIT KOTIKEITTIÖSSÄ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E56A16D-7B82-442C-95FF-270065F31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5048" y="1871831"/>
            <a:ext cx="3084569" cy="3199806"/>
          </a:xfrm>
        </p:spPr>
        <p:txBody>
          <a:bodyPr anchor="ctr">
            <a:normAutofit/>
          </a:bodyPr>
          <a:lstStyle/>
          <a:p>
            <a:r>
              <a:rPr lang="fi-FI" dirty="0">
                <a:solidFill>
                  <a:schemeClr val="tx2">
                    <a:lumMod val="75000"/>
                  </a:schemeClr>
                </a:solidFill>
              </a:rPr>
              <a:t>Kuopion kansalaisopisto</a:t>
            </a:r>
          </a:p>
          <a:p>
            <a:endParaRPr lang="fi-FI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76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687168-D5C2-41BA-AA59-40B938187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Miten kerätään?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C3765C-373E-445A-84E9-D6B321B9A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908" y="0"/>
            <a:ext cx="8581291" cy="6612835"/>
          </a:xfrm>
        </p:spPr>
        <p:txBody>
          <a:bodyPr anchor="ctr">
            <a:noAutofit/>
          </a:bodyPr>
          <a:lstStyle/>
          <a:p>
            <a:r>
              <a:rPr lang="fi-FI" sz="2400" dirty="0">
                <a:solidFill>
                  <a:schemeClr val="tx1"/>
                </a:solidFill>
              </a:rPr>
              <a:t>Huolehdi käsihygieniasta, varaa mukaan kertakäyttökäsineitä</a:t>
            </a:r>
          </a:p>
          <a:p>
            <a:r>
              <a:rPr lang="fi-FI" sz="2400" dirty="0">
                <a:solidFill>
                  <a:schemeClr val="tx1"/>
                </a:solidFill>
              </a:rPr>
              <a:t>Ota mukaan sakset, sekä ohut liina kasvien suojaksi</a:t>
            </a:r>
          </a:p>
          <a:p>
            <a:r>
              <a:rPr lang="fi-FI" sz="2400" dirty="0">
                <a:solidFill>
                  <a:schemeClr val="tx1"/>
                </a:solidFill>
              </a:rPr>
              <a:t>Ilmava kori on hyvä keruuastia tai paperiset pussit</a:t>
            </a:r>
          </a:p>
          <a:p>
            <a:r>
              <a:rPr lang="fi-FI" sz="2400" dirty="0">
                <a:solidFill>
                  <a:schemeClr val="tx1"/>
                </a:solidFill>
              </a:rPr>
              <a:t>Lehdet otetaan talteen ennen kukintaa ja kukat vastapuhjenneina silloin ravinto- ja aromipitoisuudet ovat yleensä parhaimmillaan</a:t>
            </a:r>
          </a:p>
          <a:p>
            <a:r>
              <a:rPr lang="fi-FI" sz="2400" dirty="0">
                <a:solidFill>
                  <a:schemeClr val="tx1"/>
                </a:solidFill>
              </a:rPr>
              <a:t>Esim. mesiangervon kukinnon kerätään osittain auenneina</a:t>
            </a:r>
          </a:p>
          <a:p>
            <a:r>
              <a:rPr lang="fi-FI" sz="2400" dirty="0">
                <a:solidFill>
                  <a:schemeClr val="tx1"/>
                </a:solidFill>
              </a:rPr>
              <a:t>Juuret esim. voikukka kerätään varhain keväällä (ennen lehtien puhkeamista) tai syksyllä (lehtien lakastuessa)</a:t>
            </a:r>
          </a:p>
          <a:p>
            <a:r>
              <a:rPr lang="fi-FI" sz="2400" dirty="0">
                <a:solidFill>
                  <a:schemeClr val="tx1"/>
                </a:solidFill>
              </a:rPr>
              <a:t>Siemenet kerätään täysin kypsinä</a:t>
            </a:r>
          </a:p>
        </p:txBody>
      </p:sp>
    </p:spTree>
    <p:extLst>
      <p:ext uri="{BB962C8B-B14F-4D97-AF65-F5344CB8AC3E}">
        <p14:creationId xmlns:p14="http://schemas.microsoft.com/office/powerpoint/2010/main" val="2469769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D675AF-CCBC-43BA-A440-E86D0E53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Villiyrttien kerääminen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146F1C-B677-461D-B672-EFB561AEB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5735" y="357810"/>
            <a:ext cx="7941645" cy="5797458"/>
          </a:xfrm>
        </p:spPr>
        <p:txBody>
          <a:bodyPr anchor="ctr">
            <a:normAutofit/>
          </a:bodyPr>
          <a:lstStyle/>
          <a:p>
            <a:r>
              <a:rPr lang="fi-FI" sz="2400" dirty="0">
                <a:solidFill>
                  <a:srgbClr val="FFFFFF"/>
                </a:solidFill>
              </a:rPr>
              <a:t>Kerää kasveja, joiden tiedät sopivan syötäväksi ja </a:t>
            </a:r>
            <a:r>
              <a:rPr lang="fi-FI" sz="3200" b="1" dirty="0">
                <a:solidFill>
                  <a:srgbClr val="FFFFFF"/>
                </a:solidFill>
              </a:rPr>
              <a:t>jotka tunnet varmasti!</a:t>
            </a:r>
          </a:p>
          <a:p>
            <a:r>
              <a:rPr lang="fi-FI" sz="2400" dirty="0">
                <a:solidFill>
                  <a:srgbClr val="FFFFFF"/>
                </a:solidFill>
              </a:rPr>
              <a:t> Kerää vain nuoria, hyväkuntoisia kasveja</a:t>
            </a:r>
          </a:p>
          <a:p>
            <a:r>
              <a:rPr lang="fi-FI" sz="2400" dirty="0">
                <a:solidFill>
                  <a:srgbClr val="FFFFFF"/>
                </a:solidFill>
              </a:rPr>
              <a:t>Kuiva sää on paras keruusää kuivattaville kasveille</a:t>
            </a:r>
          </a:p>
          <a:p>
            <a:r>
              <a:rPr lang="fi-FI" sz="2400" dirty="0">
                <a:solidFill>
                  <a:srgbClr val="FFFFFF"/>
                </a:solidFill>
              </a:rPr>
              <a:t>Kerää vain puhtailta alueilta </a:t>
            </a:r>
          </a:p>
          <a:p>
            <a:r>
              <a:rPr lang="fi-FI" sz="2400" dirty="0">
                <a:solidFill>
                  <a:srgbClr val="FFFFFF"/>
                </a:solidFill>
              </a:rPr>
              <a:t>Älä kerää teiden varsilta (25- 50-100 m), lannoitetuilta viljely- tai metsäalueilta sekä torjunta-aineilla käsitellyiltä alueilta (nitraattipitoisuus, myrkkyjäämiä)</a:t>
            </a:r>
          </a:p>
          <a:p>
            <a:r>
              <a:rPr lang="fi-FI" sz="2400" dirty="0">
                <a:solidFill>
                  <a:srgbClr val="FFFFFF"/>
                </a:solidFill>
              </a:rPr>
              <a:t>Älä kerää pihasta missä leikataan ruohoa bensakäyttöisellä ruohonleikkurilla, tai navetan ympäriltä (25 vuotta ollut pois tuotannosta)</a:t>
            </a:r>
          </a:p>
          <a:p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36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90436F-F36B-4FC5-8363-7D37223D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Ole nopea!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738FE2-873E-4350-A625-1A2524F37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548" y="609600"/>
            <a:ext cx="7772832" cy="5545667"/>
          </a:xfrm>
        </p:spPr>
        <p:txBody>
          <a:bodyPr anchor="ctr">
            <a:normAutofit/>
          </a:bodyPr>
          <a:lstStyle/>
          <a:p>
            <a:r>
              <a:rPr lang="fi-FI" sz="2800" dirty="0">
                <a:solidFill>
                  <a:srgbClr val="FFFFFF"/>
                </a:solidFill>
              </a:rPr>
              <a:t>Keruun jälkeen kasvit käsitellään heti ruoanvalmistusta tai säilöntää varten</a:t>
            </a:r>
          </a:p>
          <a:p>
            <a:pPr marL="0" indent="0">
              <a:buNone/>
            </a:pPr>
            <a:endParaRPr lang="fi-FI" sz="2800" dirty="0">
              <a:solidFill>
                <a:srgbClr val="FFFFFF"/>
              </a:solidFill>
            </a:endParaRPr>
          </a:p>
          <a:p>
            <a:r>
              <a:rPr lang="fi-FI" sz="2800" dirty="0">
                <a:solidFill>
                  <a:srgbClr val="FFFFFF"/>
                </a:solidFill>
              </a:rPr>
              <a:t>Ole nopea! Kuusenkerkät, pihlajan silmut, maitohorsman versot ja voikukan nuput vain hetken aikaa kerättävissä, paras sesonki on nopeasti ohi ja seuraavan kerran vuoden päästä</a:t>
            </a:r>
          </a:p>
          <a:p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18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BF7E8610-2DF7-4AF0-B876-0F3B7882A6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C8C023-62A6-4DA0-8DF4-3F4EA94090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5999CD7-CB85-4370-9C39-9A9C56EB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fi-FI" sz="3300" dirty="0">
                <a:solidFill>
                  <a:schemeClr val="bg1"/>
                </a:solidFill>
              </a:rPr>
              <a:t> Kasvien kerääminen ja jokamiehenoikeudet</a:t>
            </a:r>
            <a:br>
              <a:rPr lang="fi-FI" sz="3300" dirty="0">
                <a:solidFill>
                  <a:schemeClr val="bg1"/>
                </a:solidFill>
              </a:rPr>
            </a:br>
            <a:endParaRPr lang="fi-FI" sz="3300" dirty="0">
              <a:solidFill>
                <a:schemeClr val="bg1"/>
              </a:solidFill>
            </a:endParaRPr>
          </a:p>
        </p:txBody>
      </p:sp>
      <p:graphicFrame>
        <p:nvGraphicFramePr>
          <p:cNvPr id="19" name="Sisällön paikkamerkki 2">
            <a:extLst>
              <a:ext uri="{FF2B5EF4-FFF2-40B4-BE49-F238E27FC236}">
                <a16:creationId xmlns:a16="http://schemas.microsoft.com/office/drawing/2014/main" id="{BA0B86FB-B8D9-4ACD-BB9A-E7E3F53A95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873432"/>
              </p:ext>
            </p:extLst>
          </p:nvPr>
        </p:nvGraphicFramePr>
        <p:xfrm>
          <a:off x="961012" y="2930805"/>
          <a:ext cx="10265786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8949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411B1D-A4B6-4BBA-9C17-0D866010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/>
              <a:t>Luonnontuoteluvat (mobiililupa)</a:t>
            </a:r>
            <a:br>
              <a:rPr lang="fi-FI" b="1" dirty="0"/>
            </a:br>
            <a:r>
              <a:rPr lang="fi-FI" b="1" dirty="0"/>
              <a:t>Metsähallituksen monikäyttömetsiin</a:t>
            </a:r>
            <a:br>
              <a:rPr lang="fi-FI" b="1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1DD086-A6AB-479A-9AE1-D13943585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9012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i-FI" dirty="0"/>
              <a:t>.</a:t>
            </a:r>
            <a:endParaRPr lang="fi-FI" sz="5900" dirty="0"/>
          </a:p>
          <a:p>
            <a:pPr marL="0" indent="0">
              <a:buNone/>
            </a:pPr>
            <a:endParaRPr lang="fi-FI" sz="5900" b="1" dirty="0"/>
          </a:p>
          <a:p>
            <a:pPr marL="0" indent="0">
              <a:buNone/>
            </a:pPr>
            <a:r>
              <a:rPr lang="fi-FI" sz="5900" dirty="0"/>
              <a:t>kuusenkerkkiä, pakurikääpää, koivunlehtiä, lehtipuiden oksia esim. vastoja varten</a:t>
            </a:r>
          </a:p>
          <a:p>
            <a:pPr marL="0" indent="0">
              <a:buNone/>
            </a:pPr>
            <a:r>
              <a:rPr lang="fi-FI" sz="6000" b="1" dirty="0">
                <a:hlinkClick r:id="rId2"/>
              </a:rPr>
              <a:t>http://www.metsa.fi/luonnontuoteluvat</a:t>
            </a:r>
            <a:endParaRPr lang="fi-FI" sz="6000" b="1" dirty="0"/>
          </a:p>
          <a:p>
            <a:pPr marL="0" indent="0">
              <a:buNone/>
            </a:pPr>
            <a:br>
              <a:rPr lang="fi-FI" sz="6000" b="1" dirty="0"/>
            </a:br>
            <a:br>
              <a:rPr lang="fi-FI" sz="5900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0720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0EB54B-9A9F-4BE8-9A5E-6035FAFBC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103" y="1318591"/>
            <a:ext cx="5800929" cy="4220820"/>
          </a:xfrm>
        </p:spPr>
        <p:txBody>
          <a:bodyPr anchor="ctr">
            <a:normAutofit/>
          </a:bodyPr>
          <a:lstStyle/>
          <a:p>
            <a:pPr algn="r"/>
            <a:r>
              <a:rPr lang="fi-FI" sz="6100" dirty="0">
                <a:solidFill>
                  <a:schemeClr val="tx2">
                    <a:lumMod val="75000"/>
                  </a:schemeClr>
                </a:solidFill>
              </a:rPr>
              <a:t>VILLIYRTIT KOTIKEITTIÖSSÄ</a:t>
            </a:r>
            <a:br>
              <a:rPr lang="fi-FI" sz="61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i-FI" sz="6100" dirty="0">
                <a:solidFill>
                  <a:schemeClr val="tx2">
                    <a:lumMod val="75000"/>
                  </a:schemeClr>
                </a:solidFill>
              </a:rPr>
              <a:t>säilöntä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E56A16D-7B82-442C-95FF-270065F31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5048" y="1871831"/>
            <a:ext cx="3084569" cy="3199806"/>
          </a:xfrm>
        </p:spPr>
        <p:txBody>
          <a:bodyPr anchor="ctr">
            <a:normAutofit/>
          </a:bodyPr>
          <a:lstStyle/>
          <a:p>
            <a:r>
              <a:rPr lang="fi-FI" dirty="0">
                <a:solidFill>
                  <a:schemeClr val="tx2">
                    <a:lumMod val="75000"/>
                  </a:schemeClr>
                </a:solidFill>
              </a:rPr>
              <a:t>Kuopion kansalaisopisto</a:t>
            </a:r>
          </a:p>
          <a:p>
            <a:r>
              <a:rPr lang="fi-FI" dirty="0">
                <a:solidFill>
                  <a:schemeClr val="tx2">
                    <a:lumMod val="75000"/>
                  </a:schemeClr>
                </a:solidFill>
              </a:rPr>
              <a:t>Merja Maukonen</a:t>
            </a:r>
          </a:p>
          <a:p>
            <a:endParaRPr lang="fi-FI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84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8377BB-8F03-4455-ACCD-86549ED27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Villivihannesten säilöntä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B94250-DBE3-4FCE-8BCB-A06145D3F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06769"/>
            <a:ext cx="8915400" cy="4504453"/>
          </a:xfrm>
        </p:spPr>
        <p:txBody>
          <a:bodyPr>
            <a:noAutofit/>
          </a:bodyPr>
          <a:lstStyle/>
          <a:p>
            <a:r>
              <a:rPr lang="fi-FI" sz="2400" dirty="0"/>
              <a:t>Parhaimpia tuoreena syötynä!</a:t>
            </a:r>
          </a:p>
          <a:p>
            <a:r>
              <a:rPr lang="fi-FI" sz="2400" dirty="0"/>
              <a:t>Voi säilöä kuivaamalla, pakastamalla </a:t>
            </a:r>
          </a:p>
          <a:p>
            <a:r>
              <a:rPr lang="fi-FI" sz="2400" dirty="0"/>
              <a:t>Kuivauslämpötilaksi suositellaan +35°C, kuumemmassa kasvit tummuvat</a:t>
            </a:r>
          </a:p>
          <a:p>
            <a:r>
              <a:rPr lang="fi-FI" sz="2400" dirty="0"/>
              <a:t>Huuhdellut, salaattilingolla kuivatut yrtit saavat kuivua ohuena kerroksena yön yli huoneenlämmössä, jonka jälkeen ne kuivataan kuivurissa</a:t>
            </a:r>
          </a:p>
          <a:p>
            <a:r>
              <a:rPr lang="fi-FI" sz="2400" dirty="0"/>
              <a:t>Villiyrttien tulee kuivua täysin rutikuiviksi, jotta ne säilyvät</a:t>
            </a:r>
          </a:p>
          <a:p>
            <a:r>
              <a:rPr lang="fi-FI" sz="2400" dirty="0"/>
              <a:t>Koska villiyrtit pölyyntyvä ja menettävät arominsa nopeasti ne on pakattava heti kuivumisen jälkeen tummiin lasipurkkeihin (valolta ja kosteudelta suojaan ja viileään paikkaan)</a:t>
            </a:r>
          </a:p>
        </p:txBody>
      </p:sp>
    </p:spTree>
    <p:extLst>
      <p:ext uri="{BB962C8B-B14F-4D97-AF65-F5344CB8AC3E}">
        <p14:creationId xmlns:p14="http://schemas.microsoft.com/office/powerpoint/2010/main" val="2967687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FE79E7-3376-481F-B601-3A8AC72EC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Villiyrttien pakastaminen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16B9EF-3862-4651-A27D-B59869D9C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94228"/>
            <a:ext cx="8915400" cy="4616994"/>
          </a:xfrm>
        </p:spPr>
        <p:txBody>
          <a:bodyPr>
            <a:normAutofit/>
          </a:bodyPr>
          <a:lstStyle/>
          <a:p>
            <a:r>
              <a:rPr lang="fi-FI" sz="2400" dirty="0"/>
              <a:t>Pakastaminen sopii parhaiten yrteille, joita käytetään ruoanvalmistukeen</a:t>
            </a:r>
          </a:p>
          <a:p>
            <a:r>
              <a:rPr lang="fi-FI" sz="2400" dirty="0"/>
              <a:t>Villiyrtit huuhdellaan hyvin, joka jälkeen ryöpätään nopeasti ja jäähdytetään nopeasti</a:t>
            </a:r>
          </a:p>
          <a:p>
            <a:r>
              <a:rPr lang="fi-FI" sz="2400" dirty="0"/>
              <a:t>Pakasta kokonaisina, älä hienonna!</a:t>
            </a:r>
          </a:p>
          <a:p>
            <a:r>
              <a:rPr lang="fi-FI" sz="2400" dirty="0"/>
              <a:t>Pakasta pieniin kerta-annospusseihin oman tarpeen mukaan</a:t>
            </a:r>
          </a:p>
          <a:p>
            <a:r>
              <a:rPr lang="fi-FI" sz="2400" dirty="0"/>
              <a:t>Yrttien lehtiä ja kukkia voi pakastaa jääpalamuoteissa</a:t>
            </a:r>
          </a:p>
          <a:p>
            <a:r>
              <a:rPr lang="fi-FI" sz="2400" dirty="0"/>
              <a:t>Ketunleipä ei sovellu pakastettavaksi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4579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149867-80CB-4694-9F46-B32D86746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Fermentointi eli hiostaminen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A393B1-FEA7-42C0-B170-A40F2F75C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80160"/>
            <a:ext cx="8915400" cy="4783015"/>
          </a:xfrm>
        </p:spPr>
        <p:txBody>
          <a:bodyPr>
            <a:noAutofit/>
          </a:bodyPr>
          <a:lstStyle/>
          <a:p>
            <a:r>
              <a:rPr lang="fi-FI" sz="2400" dirty="0"/>
              <a:t>Teeainesten lehtiä hiostetaan, koska niin saadaan aromiaineita ja toisaalta kitkerät parkkiaineet hajoavat  &gt; maku paranee</a:t>
            </a:r>
          </a:p>
          <a:p>
            <a:r>
              <a:rPr lang="fi-FI" sz="2400" dirty="0"/>
              <a:t>Hiostaminen soveltuu erityisetsi ruusukasvien heimon marjakasvien lehdille</a:t>
            </a:r>
          </a:p>
          <a:p>
            <a:r>
              <a:rPr lang="fi-FI" sz="2400" dirty="0"/>
              <a:t>Kuten ahomansikka ja pihlaja, mutta myös maitohorsmalle ja mesiangervolle</a:t>
            </a:r>
          </a:p>
          <a:p>
            <a:r>
              <a:rPr lang="fi-FI" sz="2400" dirty="0"/>
              <a:t>Hiostettavien lehtien annetaan nahistua tunti huoneenlämmössä, mutta niiden tulee olla puhtaita ja kuivina kerätty</a:t>
            </a:r>
          </a:p>
          <a:p>
            <a:r>
              <a:rPr lang="fi-FI" sz="2400" dirty="0"/>
              <a:t>Lehdet murskataan hierämällä niitä kämmenten välissä voimakkaasti pyöritellen niin kauan, että soluneste kostuttaa lehdet tasaisesti, TÄRKEIN VAIHE!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857192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6720D5-9EAD-404D-8CB5-858717C3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45035"/>
          </a:xfrm>
        </p:spPr>
        <p:txBody>
          <a:bodyPr>
            <a:normAutofit fontScale="90000"/>
          </a:bodyPr>
          <a:lstStyle/>
          <a:p>
            <a:r>
              <a:rPr lang="fi-FI" dirty="0"/>
              <a:t>Fermentointi jatkuu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4831B6-1B5D-4A52-9919-A4390FA83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905" y="1252025"/>
            <a:ext cx="10069707" cy="4659197"/>
          </a:xfrm>
        </p:spPr>
        <p:txBody>
          <a:bodyPr>
            <a:noAutofit/>
          </a:bodyPr>
          <a:lstStyle/>
          <a:p>
            <a:r>
              <a:rPr lang="fi-FI" sz="2400" dirty="0"/>
              <a:t>Jotta kosteus säilyisi, hiostetut lehtipallot pannaan lasipurkkiin, ei sullota tuikkaan ja kansi suljetaan löysästi niin ettei happi pääse loppumaan, sillä fermentoituminen on aerobinen ilmaa vaativa tapahtuma</a:t>
            </a:r>
          </a:p>
          <a:p>
            <a:r>
              <a:rPr lang="fi-FI" sz="2400" dirty="0"/>
              <a:t>Villiyrteillä sullotut purkit laitetaan lämpimään, 40 -50°C, esim. hyötykasvikuivuriin tai aurinkoiselle ikkunalaudalle kylmälaukkuun</a:t>
            </a:r>
          </a:p>
          <a:p>
            <a:r>
              <a:rPr lang="fi-FI" sz="2400" dirty="0"/>
              <a:t>Lasipurkki on suojattava mustalla paperilla tai muovilla, se auttaa lämpenemistä</a:t>
            </a:r>
          </a:p>
          <a:p>
            <a:r>
              <a:rPr lang="fi-FI" sz="2400" dirty="0"/>
              <a:t>Kylmälaukkuun saa suhteellisen tasaisen lämpötilan kuumavesipullojen avulla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62737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58">
            <a:extLst>
              <a:ext uri="{FF2B5EF4-FFF2-40B4-BE49-F238E27FC236}">
                <a16:creationId xmlns:a16="http://schemas.microsoft.com/office/drawing/2014/main" id="{2C6246ED-0535-4496-A8F6-1E80CC4EB85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0">
            <a:extLst>
              <a:ext uri="{FF2B5EF4-FFF2-40B4-BE49-F238E27FC236}">
                <a16:creationId xmlns:a16="http://schemas.microsoft.com/office/drawing/2014/main" id="{A3D9AEEE-1CCD-43C0-BA3E-16D60A6E23C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93DA843-9D15-4265-87CB-9A74134BE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bg1"/>
                </a:solidFill>
              </a:rPr>
              <a:t>Mitä villiyrtit ovat ja miksi niitä käytetään</a:t>
            </a:r>
            <a:br>
              <a:rPr lang="fi-FI" sz="3200" dirty="0">
                <a:solidFill>
                  <a:schemeClr val="bg1"/>
                </a:solidFill>
              </a:rPr>
            </a:br>
            <a:endParaRPr lang="fi-FI" sz="3200" dirty="0">
              <a:solidFill>
                <a:schemeClr val="bg1"/>
              </a:solidFill>
            </a:endParaRPr>
          </a:p>
        </p:txBody>
      </p:sp>
      <p:graphicFrame>
        <p:nvGraphicFramePr>
          <p:cNvPr id="28" name="Sisällön paikkamerkki 2">
            <a:extLst>
              <a:ext uri="{FF2B5EF4-FFF2-40B4-BE49-F238E27FC236}">
                <a16:creationId xmlns:a16="http://schemas.microsoft.com/office/drawing/2014/main" id="{E641E0BC-15BA-4987-B813-33127EAE73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512153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6194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3A31F2-AD5C-4C50-BAE4-366409545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1"/>
            <a:ext cx="8911687" cy="473170"/>
          </a:xfrm>
        </p:spPr>
        <p:txBody>
          <a:bodyPr>
            <a:normAutofit fontScale="90000"/>
          </a:bodyPr>
          <a:lstStyle/>
          <a:p>
            <a:r>
              <a:rPr lang="fi-FI" dirty="0"/>
              <a:t>Fermentointi jatkuu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9A5C3E-51EE-434D-B7A6-399D8F338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748" y="1659988"/>
            <a:ext cx="9478864" cy="4251234"/>
          </a:xfrm>
        </p:spPr>
        <p:txBody>
          <a:bodyPr>
            <a:noAutofit/>
          </a:bodyPr>
          <a:lstStyle/>
          <a:p>
            <a:r>
              <a:rPr lang="fi-FI" sz="2400" dirty="0"/>
              <a:t>Hiostusta jatketaan, kunnes lehdet muuttuvat ruskeiksi ( 2-3 tuntia- vuorokausi) riippuen kasvilajista, hiertämisen tehokkuudesta ja hiostuslämpötilasta</a:t>
            </a:r>
          </a:p>
          <a:p>
            <a:r>
              <a:rPr lang="fi-FI" sz="2400" dirty="0"/>
              <a:t>Hiostus nopeutuu lämpötilan noustessa, mutta liian kuumassa entsyymit eivät toimi</a:t>
            </a:r>
          </a:p>
          <a:p>
            <a:r>
              <a:rPr lang="fi-FI" sz="2400" dirty="0"/>
              <a:t>Jos happi poistetaan, lehtien hiostumien estyy</a:t>
            </a:r>
          </a:p>
          <a:p>
            <a:r>
              <a:rPr lang="fi-FI" sz="2400" dirty="0"/>
              <a:t>Hiostuneet lehdet ovat ruskeita ja aromikkaita</a:t>
            </a:r>
          </a:p>
          <a:p>
            <a:r>
              <a:rPr lang="fi-FI" sz="2400" dirty="0"/>
              <a:t>Lehtipalloset avataan ja levitetään ilmavasti kuivumaan, tuuletus nopeuttaa kuivumista olennaisesti</a:t>
            </a:r>
          </a:p>
        </p:txBody>
      </p:sp>
    </p:spTree>
    <p:extLst>
      <p:ext uri="{BB962C8B-B14F-4D97-AF65-F5344CB8AC3E}">
        <p14:creationId xmlns:p14="http://schemas.microsoft.com/office/powerpoint/2010/main" val="2268999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1F8375-022E-4DA1-8B20-72E74AFC8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5172441" cy="571644"/>
          </a:xfrm>
        </p:spPr>
        <p:txBody>
          <a:bodyPr>
            <a:normAutofit fontScale="90000"/>
          </a:bodyPr>
          <a:lstStyle/>
          <a:p>
            <a:r>
              <a:rPr lang="fi-FI" dirty="0"/>
              <a:t>Fermentointi…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F7BF7A-AACD-4F18-94BA-EAC6880D8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195754"/>
            <a:ext cx="8915400" cy="4715468"/>
          </a:xfrm>
        </p:spPr>
        <p:txBody>
          <a:bodyPr>
            <a:normAutofit lnSpcReduction="10000"/>
          </a:bodyPr>
          <a:lstStyle/>
          <a:p>
            <a:r>
              <a:rPr lang="fi-FI" sz="2800" dirty="0"/>
              <a:t>Kuivumisen tulee tapahtua nopeasti, etteivät bakteerit ja homesienet pääse pilaamaan aineksia</a:t>
            </a:r>
          </a:p>
          <a:p>
            <a:r>
              <a:rPr lang="fi-FI" sz="2800" dirty="0"/>
              <a:t>Paras tulos saadaan termostaatilla varustetulla hyötykasvikuivurilla ( 35°C)</a:t>
            </a:r>
          </a:p>
          <a:p>
            <a:r>
              <a:rPr lang="fi-FI" sz="2800" dirty="0"/>
              <a:t>Fermentoituneet ja rutikuivat teeainekset pakataan sellaisinaan tai käsin karkeaksi rouhittuna aromitiiviisiin lasipurkkeihin</a:t>
            </a:r>
          </a:p>
          <a:p>
            <a:r>
              <a:rPr lang="fi-FI" sz="2800" dirty="0"/>
              <a:t>Jos lehdet jauhaa hienoksi aromit haihtuvat nopeammin</a:t>
            </a:r>
          </a:p>
        </p:txBody>
      </p:sp>
    </p:spTree>
    <p:extLst>
      <p:ext uri="{BB962C8B-B14F-4D97-AF65-F5344CB8AC3E}">
        <p14:creationId xmlns:p14="http://schemas.microsoft.com/office/powerpoint/2010/main" val="2659431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246ED-0535-4496-A8F6-1E80CC4EB85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D9AEEE-1CCD-43C0-BA3E-16D60A6E23C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819C550-6686-459B-BA5D-FDD7F0908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bg1"/>
                </a:solidFill>
              </a:rPr>
              <a:t>Yrttiteet</a:t>
            </a:r>
            <a:br>
              <a:rPr lang="fi-FI" sz="3200" dirty="0">
                <a:solidFill>
                  <a:schemeClr val="bg1"/>
                </a:solidFill>
              </a:rPr>
            </a:br>
            <a:endParaRPr lang="fi-FI" sz="3200" dirty="0">
              <a:solidFill>
                <a:schemeClr val="bg1"/>
              </a:solidFill>
            </a:endParaRP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2484DF10-6881-439C-911C-1DA9E969A2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356620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748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0EB54B-9A9F-4BE8-9A5E-6035FAFBC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103" y="1318591"/>
            <a:ext cx="6262888" cy="4220820"/>
          </a:xfrm>
        </p:spPr>
        <p:txBody>
          <a:bodyPr anchor="ctr">
            <a:normAutofit/>
          </a:bodyPr>
          <a:lstStyle/>
          <a:p>
            <a:pPr algn="r"/>
            <a:r>
              <a:rPr lang="fi-FI" sz="6100" dirty="0">
                <a:solidFill>
                  <a:schemeClr val="tx2">
                    <a:lumMod val="75000"/>
                  </a:schemeClr>
                </a:solidFill>
              </a:rPr>
              <a:t>VILLIYRTIT KOTIKEITTIÖSSÄ</a:t>
            </a:r>
            <a:br>
              <a:rPr lang="fi-FI" sz="61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i-FI" sz="6100" dirty="0">
                <a:solidFill>
                  <a:schemeClr val="tx2">
                    <a:lumMod val="75000"/>
                  </a:schemeClr>
                </a:solidFill>
              </a:rPr>
              <a:t>kerättäviä luonnonkasveja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E56A16D-7B82-442C-95FF-270065F31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5048" y="1871831"/>
            <a:ext cx="3084569" cy="3199806"/>
          </a:xfrm>
        </p:spPr>
        <p:txBody>
          <a:bodyPr anchor="ctr">
            <a:normAutofit/>
          </a:bodyPr>
          <a:lstStyle/>
          <a:p>
            <a:r>
              <a:rPr lang="fi-FI" dirty="0">
                <a:solidFill>
                  <a:schemeClr val="tx2">
                    <a:lumMod val="75000"/>
                  </a:schemeClr>
                </a:solidFill>
              </a:rPr>
              <a:t>Kuopion kansalaisopisto</a:t>
            </a:r>
          </a:p>
          <a:p>
            <a:r>
              <a:rPr lang="fi-FI" dirty="0">
                <a:solidFill>
                  <a:schemeClr val="tx2">
                    <a:lumMod val="75000"/>
                  </a:schemeClr>
                </a:solidFill>
              </a:rPr>
              <a:t>Merja Maukonen</a:t>
            </a:r>
          </a:p>
          <a:p>
            <a:endParaRPr lang="fi-FI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86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Sisällön paikkamerkki 3">
            <a:extLst>
              <a:ext uri="{FF2B5EF4-FFF2-40B4-BE49-F238E27FC236}">
                <a16:creationId xmlns:a16="http://schemas.microsoft.com/office/drawing/2014/main" id="{35DBD057-DADB-4B04-9B99-C7555914C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67" r="-1" b="25764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D0E558D-2736-4601-BE8D-5C2AC397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fi-FI" dirty="0"/>
              <a:t>Peltokanakaali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748AC9-6FD8-47F6-B9E5-16036AE37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fi-FI" dirty="0"/>
              <a:t>Ensimmäisiä villivihanneksia, joita löytyy keväällä pelloilta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83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86E645-AD51-4680-B357-290CFA973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56050"/>
          </a:xfrm>
        </p:spPr>
        <p:txBody>
          <a:bodyPr/>
          <a:lstStyle/>
          <a:p>
            <a:r>
              <a:rPr lang="fi-FI" dirty="0"/>
              <a:t>Petokanankaali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BC800E-C71A-4824-A245-AA9B64121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17785"/>
            <a:ext cx="8915400" cy="4403187"/>
          </a:xfrm>
        </p:spPr>
        <p:txBody>
          <a:bodyPr>
            <a:normAutofit fontScale="92500"/>
          </a:bodyPr>
          <a:lstStyle/>
          <a:p>
            <a:r>
              <a:rPr lang="fi-FI" sz="2400" dirty="0"/>
              <a:t>Peltokanakaali on maukas ja kaunis vihannes, rikkakasvi viljelyksillä</a:t>
            </a:r>
          </a:p>
          <a:p>
            <a:r>
              <a:rPr lang="fi-FI" sz="2400" dirty="0"/>
              <a:t>Kaalikasvi</a:t>
            </a:r>
          </a:p>
          <a:p>
            <a:r>
              <a:rPr lang="fi-FI" sz="2400" dirty="0"/>
              <a:t>Lehdet kitkeröityy, kun peltokanakaali alkaa kukkia</a:t>
            </a:r>
          </a:p>
          <a:p>
            <a:r>
              <a:rPr lang="fi-FI" sz="2400" dirty="0"/>
              <a:t>Maku sinappinen ja voimakkaan makuinen (muistuttaa rucolaa ja vesikrassia)</a:t>
            </a:r>
          </a:p>
          <a:p>
            <a:r>
              <a:rPr lang="fi-FI" sz="2400" dirty="0"/>
              <a:t>Kasvislisäkkeisiin ja gratinointiin</a:t>
            </a:r>
          </a:p>
          <a:p>
            <a:r>
              <a:rPr lang="fi-FI" sz="2400" dirty="0"/>
              <a:t>Kermajuuston ja pähkinöiden kanssa huikea makuyhdistelmä</a:t>
            </a:r>
          </a:p>
          <a:p>
            <a:r>
              <a:rPr lang="fi-FI" sz="2400" dirty="0"/>
              <a:t>Salaatinkastikkeisiin, uuniperunan täytteeksi</a:t>
            </a:r>
          </a:p>
          <a:p>
            <a:r>
              <a:rPr lang="fi-FI" sz="2400" dirty="0"/>
              <a:t>Kukkanuppuja voi pakastaa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2391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Sisällön paikkamerkki 7" descr="Kuva, joka sisältää kohteen ruoho, kasvi, keltainen, ulko&#10;&#10;Kuvaus luotu, erittäin korkea luotettavuus">
            <a:extLst>
              <a:ext uri="{FF2B5EF4-FFF2-40B4-BE49-F238E27FC236}">
                <a16:creationId xmlns:a16="http://schemas.microsoft.com/office/drawing/2014/main" id="{B5D02144-3D19-497C-BB4E-A30ABDF22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7071" b="-2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351EDCF-4567-4E62-88BC-FD658900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600" dirty="0"/>
              <a:t>Voikukka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C34CA25-7175-4527-AC3C-B59F04902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181" y="1569238"/>
            <a:ext cx="3638321" cy="388341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pPr>
              <a:buFont typeface="Wingdings 3" charset="2"/>
              <a:buChar char=""/>
            </a:pPr>
            <a:endParaRPr lang="en-US" dirty="0"/>
          </a:p>
          <a:p>
            <a:pPr>
              <a:buFont typeface="Wingdings 3" charset="2"/>
              <a:buChar char=""/>
            </a:pPr>
            <a:r>
              <a:rPr lang="fi-FI" dirty="0"/>
              <a:t> </a:t>
            </a:r>
            <a:r>
              <a:rPr lang="fi-FI" sz="2000" dirty="0"/>
              <a:t>Monivuotinen, 10-40 cm korkea, yleinen</a:t>
            </a:r>
            <a:endParaRPr lang="en-US" sz="2000" dirty="0"/>
          </a:p>
          <a:p>
            <a:pPr>
              <a:buFont typeface="Wingdings 3" charset="2"/>
              <a:buChar char=""/>
            </a:pPr>
            <a:r>
              <a:rPr lang="fi-FI" sz="2000" dirty="0"/>
              <a:t>Lehtien liuskaisuudessa suuria eroja</a:t>
            </a:r>
            <a:endParaRPr lang="en-US" sz="2000" dirty="0"/>
          </a:p>
          <a:p>
            <a:pPr>
              <a:buFont typeface="Wingdings 3" charset="2"/>
              <a:buChar char=""/>
            </a:pPr>
            <a:r>
              <a:rPr lang="fi-FI" sz="2000" dirty="0"/>
              <a:t>Voikukasta kerätään sileälaitaiset lehdet, (2/3 osaa latvaoasta), juuret ja mykerönuput ja kukat</a:t>
            </a:r>
            <a:endParaRPr lang="en-US" sz="2000" dirty="0"/>
          </a:p>
          <a:p>
            <a:pPr>
              <a:buFont typeface="Wingdings 3" charset="2"/>
              <a:buChar char="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9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474F00-8300-4B7C-81B1-4D7C1A56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800" dirty="0"/>
              <a:t>Voikukka</a:t>
            </a:r>
            <a:br>
              <a:rPr lang="fi-FI" sz="2800" dirty="0"/>
            </a:br>
            <a:endParaRPr lang="fi-FI" sz="2800" dirty="0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CDD3D001-78F8-4B27-B30A-E5D88F2F8F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5642854"/>
              </p:ext>
            </p:extLst>
          </p:nvPr>
        </p:nvGraphicFramePr>
        <p:xfrm>
          <a:off x="1794897" y="1209823"/>
          <a:ext cx="8987404" cy="4667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2701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D44E099-FC66-4167-A593-8F6FBB5EE0E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29FAB3C-6A93-4306-8525-B9FC787B15F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5C469C2-FE8F-491E-9139-7E7F8BB3817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A9A118BC-BA81-4C93-ACF2-98CA894FA7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0" name="Kuva 19" descr="Kuva, joka sisältää kohteen puu, kasvi, ulko, vihreä&#10;&#10;Kuvaus luotu, erittäin korkea luotettavuus">
            <a:extLst>
              <a:ext uri="{FF2B5EF4-FFF2-40B4-BE49-F238E27FC236}">
                <a16:creationId xmlns:a16="http://schemas.microsoft.com/office/drawing/2014/main" id="{22735073-9D3C-4290-B6DF-8E4DCED62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3401" b="-2"/>
          <a:stretch/>
        </p:blipFill>
        <p:spPr>
          <a:xfrm>
            <a:off x="8229598" y="-5534"/>
            <a:ext cx="3962402" cy="3431766"/>
          </a:xfrm>
          <a:prstGeom prst="rect">
            <a:avLst/>
          </a:prstGeom>
        </p:spPr>
      </p:pic>
      <p:pic>
        <p:nvPicPr>
          <p:cNvPr id="17" name="Sisällön paikkamerkki 16" descr="Kuva, joka sisältää kohteen kasvi, ulko, puu&#10;&#10;Kuvaus luotu, erittäin korkea luotettavuus">
            <a:extLst>
              <a:ext uri="{FF2B5EF4-FFF2-40B4-BE49-F238E27FC236}">
                <a16:creationId xmlns:a16="http://schemas.microsoft.com/office/drawing/2014/main" id="{B28D40C1-7EA2-4DF5-98A9-4093242B9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5899" b="1"/>
          <a:stretch/>
        </p:blipFill>
        <p:spPr>
          <a:xfrm>
            <a:off x="8229598" y="3426232"/>
            <a:ext cx="3962402" cy="3431768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608143B-5494-482A-BCE4-588DC477DA9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stCxn id="37" idx="3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29599" y="3426234"/>
            <a:ext cx="3962401" cy="2766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637E1130-C53E-4FDB-8D84-8863103894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Freeform 5">
            <a:extLst>
              <a:ext uri="{FF2B5EF4-FFF2-40B4-BE49-F238E27FC236}">
                <a16:creationId xmlns:a16="http://schemas.microsoft.com/office/drawing/2014/main" id="{B6FD7DC0-5FF7-4A80-9AC3-9AA8CD0018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7E0E36-0B81-427D-B55E-2F28CFAF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EFFFF"/>
                </a:solidFill>
              </a:rPr>
              <a:t>Nokkonen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4FD7330-6847-4D4D-BD74-1B793B62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fi-FI" sz="2400" dirty="0">
                <a:solidFill>
                  <a:srgbClr val="FEFFFF"/>
                </a:solidFill>
              </a:rPr>
              <a:t>Monivuotinen, poltinkarvainen ruoho, jonka lehdet sahalaitaiset ja vastakkaisesti asettuvat</a:t>
            </a:r>
          </a:p>
          <a:p>
            <a:endParaRPr lang="fi-FI" sz="2400" dirty="0">
              <a:solidFill>
                <a:srgbClr val="FEFFFF"/>
              </a:solidFill>
            </a:endParaRPr>
          </a:p>
          <a:p>
            <a:pPr>
              <a:buFont typeface="Wingdings 3" charset="2"/>
              <a:buChar char=""/>
            </a:pPr>
            <a:r>
              <a:rPr lang="fi-FI" sz="2400" dirty="0">
                <a:solidFill>
                  <a:srgbClr val="FEFFFF"/>
                </a:solidFill>
              </a:rPr>
              <a:t>30-50 cm korkea tärkein luonnonyrttimme</a:t>
            </a:r>
          </a:p>
          <a:p>
            <a:pPr>
              <a:buFont typeface="Wingdings 3" charset="2"/>
              <a:buChar char=""/>
            </a:pPr>
            <a:endParaRPr lang="fi-FI" sz="2400" dirty="0">
              <a:solidFill>
                <a:srgbClr val="FEFFFF"/>
              </a:solidFill>
            </a:endParaRPr>
          </a:p>
          <a:p>
            <a:pPr>
              <a:buFont typeface="Wingdings 3" charset="2"/>
              <a:buChar char=""/>
            </a:pPr>
            <a:r>
              <a:rPr lang="fi-FI" sz="2400" dirty="0">
                <a:solidFill>
                  <a:srgbClr val="FEFFFF"/>
                </a:solidFill>
              </a:rPr>
              <a:t>Kerää nuoret versot 5-10 cm pitkinä</a:t>
            </a:r>
          </a:p>
          <a:p>
            <a:pPr>
              <a:buFont typeface="Wingdings 3" charset="2"/>
              <a:buChar char=""/>
            </a:pPr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72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C2BBCE-4197-452F-85B1-AAB80A4B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35696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i-FI" sz="2800" dirty="0"/>
              <a:t>Nokkonen</a:t>
            </a:r>
            <a:br>
              <a:rPr lang="fi-FI" sz="2800" dirty="0"/>
            </a:br>
            <a:endParaRPr lang="fi-FI" sz="2800" dirty="0"/>
          </a:p>
        </p:txBody>
      </p:sp>
      <p:graphicFrame>
        <p:nvGraphicFramePr>
          <p:cNvPr id="19" name="Sisällön paikkamerkki 2">
            <a:extLst>
              <a:ext uri="{FF2B5EF4-FFF2-40B4-BE49-F238E27FC236}">
                <a16:creationId xmlns:a16="http://schemas.microsoft.com/office/drawing/2014/main" id="{2A4E596F-4F0F-4319-A499-190033789F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1003671"/>
              </p:ext>
            </p:extLst>
          </p:nvPr>
        </p:nvGraphicFramePr>
        <p:xfrm>
          <a:off x="1794897" y="1391479"/>
          <a:ext cx="8987404" cy="4485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9836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27018161-547E-48F7-A0D9-272C9EA5B37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9FE08D8-CEA0-461E-870A-02CD15D9B9D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5A53CBB-F3B4-43E4-9636-CD264AD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fi-FI" sz="2500" dirty="0">
                <a:solidFill>
                  <a:schemeClr val="bg1"/>
                </a:solidFill>
              </a:rPr>
              <a:t>Elintarvikkeina käytettävien yrttien jaottelu</a:t>
            </a:r>
            <a:br>
              <a:rPr lang="fi-FI" sz="2500" dirty="0">
                <a:solidFill>
                  <a:schemeClr val="bg1"/>
                </a:solidFill>
              </a:rPr>
            </a:br>
            <a:endParaRPr lang="fi-FI" sz="2500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B7F75F-2EB4-47EB-95E4-71DB18F56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281354"/>
            <a:ext cx="6798033" cy="647113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fi-FI" sz="1700" dirty="0"/>
          </a:p>
          <a:p>
            <a:pPr marL="0" indent="0">
              <a:lnSpc>
                <a:spcPct val="90000"/>
              </a:lnSpc>
              <a:buNone/>
            </a:pPr>
            <a:r>
              <a:rPr lang="fi-FI" sz="2000" u="sng" dirty="0"/>
              <a:t>Juomayrtit</a:t>
            </a:r>
            <a:r>
              <a:rPr lang="fi-FI" sz="2000" dirty="0"/>
              <a:t> &gt; tee, smoothie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000" dirty="0"/>
              <a:t>lehdet: vadelma, mustaherukka, ahomansikka, maitohorsma, mesimarja, pihlaja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000" dirty="0"/>
              <a:t>kukat: apilat, kanerva, maitohorsma, voikukka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000" u="sng" dirty="0"/>
              <a:t>Vihannesyrtit  eli villivihannekset </a:t>
            </a:r>
            <a:r>
              <a:rPr lang="fi-FI" sz="2000" dirty="0"/>
              <a:t>&gt; käytetään ruokien raaka-aineina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i-FI" sz="2000" dirty="0"/>
              <a:t>keittoihin, muhennoksiin, laatikoihin ja muihin lämpimiin ruokiin voidaan käyttää voimakkaamman makuisia yrttejä esim. vuohenputki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i-FI" sz="2000" dirty="0"/>
              <a:t>salaattikasveja ovat maitohorsman- ja voikukanlehdet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i-FI" sz="2000" dirty="0"/>
              <a:t>leipätaikinaan voi lisätä kuivattua nokkosta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000" u="sng" dirty="0"/>
              <a:t>Mausteyrtit eli yrttimausteet </a:t>
            </a:r>
            <a:r>
              <a:rPr lang="fi-FI" sz="2000" dirty="0"/>
              <a:t>ovat tuoreina tai kuivattuina käytettäviä lehtiä tai latvaversoja nuppuineen tai kokonaisia kasveja. Esim. katajanmarja, kumina, väinönputki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000" u="sng" dirty="0"/>
              <a:t>Annoskoristeina</a:t>
            </a:r>
            <a:r>
              <a:rPr lang="fi-FI" sz="2000" dirty="0"/>
              <a:t> ”kukkayrtit” apila, sisäkärsämö,</a:t>
            </a:r>
          </a:p>
          <a:p>
            <a:pPr>
              <a:lnSpc>
                <a:spcPct val="90000"/>
              </a:lnSpc>
            </a:pPr>
            <a:endParaRPr lang="fi-FI" sz="2000" dirty="0"/>
          </a:p>
          <a:p>
            <a:pPr>
              <a:lnSpc>
                <a:spcPct val="90000"/>
              </a:lnSpc>
            </a:pPr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1801351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75CD74B-9CE8-4F20-A3E4-A22A7F03604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C44665-BECF-4482-A00C-E4BE2A87DC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0398C1D-D011-4BA8-AC81-E829677B87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D82A32A-6EEE-4700-AC15-1486C290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>
            <a:normAutofit/>
          </a:bodyPr>
          <a:lstStyle/>
          <a:p>
            <a:r>
              <a:rPr lang="fi-FI" dirty="0"/>
              <a:t>Nokkosen käyttö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C9040BFE-522C-4031-B532-CC18567B94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499897"/>
              </p:ext>
            </p:extLst>
          </p:nvPr>
        </p:nvGraphicFramePr>
        <p:xfrm>
          <a:off x="1794897" y="2222983"/>
          <a:ext cx="8987404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7122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Sisällön paikkamerkki 4">
            <a:extLst>
              <a:ext uri="{FF2B5EF4-FFF2-40B4-BE49-F238E27FC236}">
                <a16:creationId xmlns:a16="http://schemas.microsoft.com/office/drawing/2014/main" id="{12FAC95B-F364-487C-9FAF-3079EBB34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161" r="2909" b="-2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87DE33C-AA40-4456-93A3-4120716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fi-FI" dirty="0"/>
              <a:t>Vuohenputki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B34A51-372A-4E0A-8144-464570DD3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1505244"/>
            <a:ext cx="3650278" cy="4387610"/>
          </a:xfrm>
        </p:spPr>
        <p:txBody>
          <a:bodyPr>
            <a:normAutofit/>
          </a:bodyPr>
          <a:lstStyle/>
          <a:p>
            <a:r>
              <a:rPr lang="en-US" sz="2000" dirty="0"/>
              <a:t>Monivuotinen hankala rikkaruoho</a:t>
            </a:r>
          </a:p>
          <a:p>
            <a:r>
              <a:rPr lang="en-US" sz="2000" dirty="0"/>
              <a:t>Lehdet kolmisormiset ja epäsymmetriset</a:t>
            </a:r>
          </a:p>
          <a:p>
            <a:r>
              <a:rPr lang="fi-FI" sz="2000" dirty="0"/>
              <a:t>Ole nopea! Kerää toukokuun lopussa - kesäkuun alkuun</a:t>
            </a:r>
          </a:p>
          <a:p>
            <a:endParaRPr lang="en-US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2C58A51-D896-48AC-B6EC-0BE3DF0675BE}"/>
              </a:ext>
            </a:extLst>
          </p:cNvPr>
          <p:cNvSpPr txBox="1"/>
          <p:nvPr/>
        </p:nvSpPr>
        <p:spPr>
          <a:xfrm>
            <a:off x="9352761" y="6653197"/>
            <a:ext cx="283923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 dirty="0">
                <a:solidFill>
                  <a:srgbClr val="FFFFFF"/>
                </a:solidFill>
                <a:hlinkClick r:id="rId3" tooltip="http://www.uniprot.org/taxonomy/40902"/>
              </a:rPr>
              <a:t>Tämä kuva</a:t>
            </a:r>
            <a:r>
              <a:rPr lang="fi-FI" sz="700" dirty="0">
                <a:solidFill>
                  <a:srgbClr val="FFFFFF"/>
                </a:solidFill>
              </a:rPr>
              <a:t>, tekijä Tuntematon tekijä, käyttöoikeus: </a:t>
            </a:r>
            <a:r>
              <a:rPr lang="fi-FI" sz="700" dirty="0">
                <a:solidFill>
                  <a:srgbClr val="FFFFFF"/>
                </a:solidFill>
                <a:hlinkClick r:id="rId4" tooltip="https://creativecommons.org/licenses/by-nd/3.0/"/>
              </a:rPr>
              <a:t>CC BY-ND</a:t>
            </a:r>
            <a:endParaRPr lang="fi-FI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7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246ED-0535-4496-A8F6-1E80CC4EB85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D9AEEE-1CCD-43C0-BA3E-16D60A6E23C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2492132-56A9-41BF-AEE7-1A7A32C9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fi-FI" sz="2700" dirty="0">
                <a:solidFill>
                  <a:schemeClr val="bg1"/>
                </a:solidFill>
              </a:rPr>
              <a:t>Vuohenputki</a:t>
            </a:r>
            <a:br>
              <a:rPr lang="fi-FI" sz="2700" dirty="0">
                <a:solidFill>
                  <a:schemeClr val="bg1"/>
                </a:solidFill>
              </a:rPr>
            </a:br>
            <a:endParaRPr lang="fi-FI" sz="2700" dirty="0">
              <a:solidFill>
                <a:schemeClr val="bg1"/>
              </a:solidFill>
            </a:endParaRP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F2A8A82D-BDF8-4592-87C7-AD5D733CF5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6389374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3805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8F7361-5091-4D31-925D-AF4637FE8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Vuohenputki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DB840E-EE87-4AF2-84C6-5F0B9C1C6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04730"/>
            <a:ext cx="8915400" cy="4506492"/>
          </a:xfrm>
        </p:spPr>
        <p:txBody>
          <a:bodyPr/>
          <a:lstStyle/>
          <a:p>
            <a:r>
              <a:rPr lang="fi-FI" sz="2400" dirty="0"/>
              <a:t>Ohukaisten täytteinä esim. broileri-, basilika ja vuohenputkihöystö</a:t>
            </a:r>
          </a:p>
          <a:p>
            <a:r>
              <a:rPr lang="fi-FI" sz="2400" dirty="0"/>
              <a:t>Pestot, juomat ja yrttisuolat</a:t>
            </a:r>
          </a:p>
          <a:p>
            <a:r>
              <a:rPr lang="fi-FI" sz="2400" dirty="0"/>
              <a:t>Pastakastikkeet, risotot ja suolaiset piiraat</a:t>
            </a:r>
          </a:p>
          <a:p>
            <a:r>
              <a:rPr lang="fi-FI" sz="2400" dirty="0"/>
              <a:t>Kalaruoat (paistettu hauki ja kanamuna-vuohenputkikastike)</a:t>
            </a:r>
          </a:p>
          <a:p>
            <a:r>
              <a:rPr lang="fi-FI" sz="2400" dirty="0"/>
              <a:t>Marinadit</a:t>
            </a:r>
          </a:p>
          <a:p>
            <a:r>
              <a:rPr lang="fi-FI" sz="2400" dirty="0"/>
              <a:t>Pakastus ja kuivaaminen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6056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Sisällön paikkamerkki 3">
            <a:extLst>
              <a:ext uri="{FF2B5EF4-FFF2-40B4-BE49-F238E27FC236}">
                <a16:creationId xmlns:a16="http://schemas.microsoft.com/office/drawing/2014/main" id="{5E3B54F7-B33F-42A9-87EA-81E2F5CE6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6" r="9434" b="-1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276381-370E-41AB-AFA4-DD042FED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fi-FI" dirty="0"/>
              <a:t>Pihatätimö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E97FB6-179F-46B6-9FA7-F572E60E7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dirty="0"/>
              <a:t>Eli vesiheinä</a:t>
            </a:r>
          </a:p>
        </p:txBody>
      </p:sp>
    </p:spTree>
    <p:extLst>
      <p:ext uri="{BB962C8B-B14F-4D97-AF65-F5344CB8AC3E}">
        <p14:creationId xmlns:p14="http://schemas.microsoft.com/office/powerpoint/2010/main" val="3603029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86C273-2DDC-4BF3-81A5-E9314819C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Pihatähtimö, vesiheinä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7B9B64-A27A-430F-B455-3650421C0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1-vuotinen, rento kasvutavaltaan, yleinen kosteilla viljelymailla ja pihoissa</a:t>
            </a:r>
          </a:p>
          <a:p>
            <a:r>
              <a:rPr lang="fi-FI" sz="2400" dirty="0"/>
              <a:t>Maku on herneenomainen ja pinaattimainen perusmaku, mieto, monikäyttöinen ( esim. äyriäisten, kalan, sekä broilerin kanssa )</a:t>
            </a:r>
          </a:p>
          <a:p>
            <a:r>
              <a:rPr lang="fi-FI" sz="2400" dirty="0"/>
              <a:t>Käyttö: nuoret lehdet salaattiin, voileiville</a:t>
            </a:r>
          </a:p>
          <a:p>
            <a:r>
              <a:rPr lang="fi-FI" sz="2400" dirty="0"/>
              <a:t>2-3 minuuttia keittäminen pinaatin tapaan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5496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Sisällön paikkamerkki 3">
            <a:extLst>
              <a:ext uri="{FF2B5EF4-FFF2-40B4-BE49-F238E27FC236}">
                <a16:creationId xmlns:a16="http://schemas.microsoft.com/office/drawing/2014/main" id="{EFB4C0EF-CB7C-411C-BAA6-11019556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81" r="2" b="23090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27A9972-4E70-4B92-979E-2F05DE94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fi-FI" dirty="0"/>
              <a:t>Pihasaunio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15D834-5871-4CE5-9CE0-327B60303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2819401"/>
          </a:xfrm>
        </p:spPr>
        <p:txBody>
          <a:bodyPr>
            <a:normAutofit/>
          </a:bodyPr>
          <a:lstStyle/>
          <a:p>
            <a:r>
              <a:rPr lang="fi-FI" sz="2400" dirty="0"/>
              <a:t>Kasvaa pihoilla ja puutarhassa, yleinen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14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982771-F34F-44D7-9C13-6CEA53B08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Pihasaunio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E49B6F-F07A-42B0-974A-452CFA6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33378"/>
            <a:ext cx="8915400" cy="4377844"/>
          </a:xfrm>
        </p:spPr>
        <p:txBody>
          <a:bodyPr/>
          <a:lstStyle/>
          <a:p>
            <a:r>
              <a:rPr lang="fi-FI" sz="2400" dirty="0"/>
              <a:t>Käytetään mykerö kukat, lehdet ja varret</a:t>
            </a:r>
          </a:p>
          <a:p>
            <a:r>
              <a:rPr lang="fi-FI" sz="2400" dirty="0"/>
              <a:t>Käyttö: maku on ainutlaatuinen, muistuttaa ananasta</a:t>
            </a:r>
          </a:p>
          <a:p>
            <a:r>
              <a:rPr lang="fi-FI" sz="2400" dirty="0"/>
              <a:t>Tillin ja fenkolin kanssa kiva makupari esim. broilerin, possun sekä kalan kanssa</a:t>
            </a:r>
          </a:p>
          <a:p>
            <a:r>
              <a:rPr lang="fi-FI" sz="2400" dirty="0"/>
              <a:t>Salaateissa</a:t>
            </a:r>
          </a:p>
          <a:p>
            <a:r>
              <a:rPr lang="fi-FI" sz="2400" dirty="0"/>
              <a:t>Mansikoiden ja vadelmien kanssa jälkiruokiin</a:t>
            </a:r>
          </a:p>
          <a:p>
            <a:r>
              <a:rPr lang="fi-FI" sz="2400" dirty="0"/>
              <a:t>Kukka mykeröt etikkaliemeen ja lisukkeeksi paistetulle broilerille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1928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Sisällön paikkamerkki 9">
            <a:extLst>
              <a:ext uri="{FF2B5EF4-FFF2-40B4-BE49-F238E27FC236}">
                <a16:creationId xmlns:a16="http://schemas.microsoft.com/office/drawing/2014/main" id="{38B63934-5EC9-4A33-B4C2-278D7E8B5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1427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3AC1941-6FD9-44A7-B565-DDCDC217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fi-FI" dirty="0"/>
              <a:t>Käenkaali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57C4D11-A4B4-45C5-A2BC-424F46735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1491176"/>
            <a:ext cx="3650278" cy="4401678"/>
          </a:xfrm>
        </p:spPr>
        <p:txBody>
          <a:bodyPr>
            <a:normAutofit/>
          </a:bodyPr>
          <a:lstStyle/>
          <a:p>
            <a:r>
              <a:rPr lang="en-US" sz="2000" dirty="0"/>
              <a:t>Eli Ketunleipä</a:t>
            </a:r>
          </a:p>
          <a:p>
            <a:r>
              <a:rPr lang="en-US" sz="2000" dirty="0"/>
              <a:t>Käytetään tuoreena</a:t>
            </a:r>
          </a:p>
          <a:p>
            <a:r>
              <a:rPr lang="fi-FI" sz="2000" dirty="0"/>
              <a:t>Lehti muistuttaa apilaa, mutta kukka on valkoinen ja vetäytyy suppuun yöllä</a:t>
            </a:r>
          </a:p>
          <a:p>
            <a:r>
              <a:rPr lang="fi-FI" sz="2000" dirty="0"/>
              <a:t>Alkukesän ihanuus, touko-kesäkuu poiminta aikaa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89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EBE7F5-1269-485E-88EC-13829B3FC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Ketunleipä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AFBDB3-CC84-4908-B68F-96324DD30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64566"/>
            <a:ext cx="8915400" cy="3807041"/>
          </a:xfrm>
        </p:spPr>
        <p:txBody>
          <a:bodyPr/>
          <a:lstStyle/>
          <a:p>
            <a:r>
              <a:rPr lang="fi-FI" sz="2800" dirty="0"/>
              <a:t>Sisältää oksaalihappoa</a:t>
            </a:r>
          </a:p>
          <a:p>
            <a:r>
              <a:rPr lang="fi-FI" sz="2800" dirty="0"/>
              <a:t>Käyttö: Kaunis annosten koristeena, salaatteihin ja keittoihin</a:t>
            </a:r>
          </a:p>
          <a:p>
            <a:r>
              <a:rPr lang="fi-FI" sz="2800" dirty="0"/>
              <a:t>Liharuokiin yhdessä kuusenkerkän kanssa hapokkuutta tuomaan</a:t>
            </a:r>
          </a:p>
          <a:p>
            <a:r>
              <a:rPr lang="fi-FI" sz="2800" dirty="0"/>
              <a:t>Maitotaloustuotteiden kanssa, jogurttijuomat, ketunleipä-mustikkahyytelö</a:t>
            </a:r>
          </a:p>
          <a:p>
            <a:endParaRPr lang="fi-FI" sz="20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916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F7E8610-2DF7-4AF0-B876-0F3B7882A6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8C023-62A6-4DA0-8DF4-3F4EA94090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B01434-C5F0-45F6-91BC-C5FD29EC2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Villiyrtit kotikeittiössä</a:t>
            </a:r>
            <a:br>
              <a:rPr lang="fi-FI" dirty="0">
                <a:solidFill>
                  <a:schemeClr val="bg1"/>
                </a:solidFill>
              </a:rPr>
            </a:br>
            <a:endParaRPr lang="fi-FI" dirty="0">
              <a:solidFill>
                <a:schemeClr val="bg1"/>
              </a:solidFill>
            </a:endParaRP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8046E38C-5C54-4385-A59F-2E74C9E1C1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318153"/>
              </p:ext>
            </p:extLst>
          </p:nvPr>
        </p:nvGraphicFramePr>
        <p:xfrm>
          <a:off x="961012" y="2930805"/>
          <a:ext cx="10265786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3981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0529698-D572-4F8C-85B6-980D38FF2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29" r="10041" b="-2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108B560-BCEF-47C7-934E-32EBCB221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Ahomansikka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30B08A2-D185-4871-AB90-7538D510B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fi-FI" sz="2000" dirty="0"/>
              <a:t>Monivuotinen, 5-25 cm korkea</a:t>
            </a:r>
          </a:p>
          <a:p>
            <a:pPr>
              <a:buFont typeface="Wingdings 3" charset="2"/>
              <a:buChar char=""/>
            </a:pPr>
            <a:r>
              <a:rPr lang="fi-FI" sz="2000" dirty="0"/>
              <a:t>Kasvaa aurinkoisilla ahoilla, hakkuu-aukeilla ja hakamailla</a:t>
            </a:r>
          </a:p>
          <a:p>
            <a:pPr>
              <a:buFont typeface="Wingdings 3" charset="2"/>
              <a:buChar char=""/>
            </a:pPr>
            <a:r>
              <a:rPr lang="fi-FI" sz="2000" dirty="0"/>
              <a:t>Käyttö: Lehdet teehen, salaattiin, voileivälle, kylmiin kastikkeisiin</a:t>
            </a:r>
          </a:p>
          <a:p>
            <a:pPr>
              <a:buFont typeface="Wingdings 3" charset="2"/>
              <a:buChar char="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4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4" descr="Kuva, joka sisältää kohteen kasvi&#10;&#10;Kuvaus luotu, erittäin korkea luotettavuus">
            <a:extLst>
              <a:ext uri="{FF2B5EF4-FFF2-40B4-BE49-F238E27FC236}">
                <a16:creationId xmlns:a16="http://schemas.microsoft.com/office/drawing/2014/main" id="{716310ED-BE7E-499D-9066-7101D8BC7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1" r="12551" b="-2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09C6234-6625-4128-80BB-5B06B5C42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br>
              <a:rPr lang="fi-FI" dirty="0"/>
            </a:br>
            <a:r>
              <a:rPr lang="fi-FI" dirty="0"/>
              <a:t>Vadelma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6BDE956-5953-4CCD-897C-B8FF8AEF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fi-FI" dirty="0"/>
              <a:t>60-150 cm korkea</a:t>
            </a:r>
          </a:p>
          <a:p>
            <a:r>
              <a:rPr lang="fi-FI" dirty="0"/>
              <a:t>Versot kaksivuotisia, piikisiä</a:t>
            </a:r>
          </a:p>
          <a:p>
            <a:r>
              <a:rPr lang="fi-FI" dirty="0"/>
              <a:t>Avoimilla paikoilla</a:t>
            </a:r>
          </a:p>
          <a:p>
            <a:r>
              <a:rPr lang="fi-FI" dirty="0"/>
              <a:t>Lehtien käyttö: teeksi hiostettuna (fermentointi)</a:t>
            </a:r>
          </a:p>
          <a:p>
            <a:r>
              <a:rPr lang="fi-FI" dirty="0"/>
              <a:t>Sopii teesekoituksiin esim. ruusun terälehtien, mustaherukan lehtien tai mintun lehtien kanssa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56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isällön paikkamerkki 4">
            <a:extLst>
              <a:ext uri="{FF2B5EF4-FFF2-40B4-BE49-F238E27FC236}">
                <a16:creationId xmlns:a16="http://schemas.microsoft.com/office/drawing/2014/main" id="{D7875D24-CB30-4C5E-ABAB-527F4CB071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536" r="18179" b="1"/>
          <a:stretch/>
        </p:blipFill>
        <p:spPr>
          <a:xfrm>
            <a:off x="4619544" y="640080"/>
            <a:ext cx="3380136" cy="5271142"/>
          </a:xfrm>
          <a:prstGeom prst="rect">
            <a:avLst/>
          </a:prstGeom>
        </p:spPr>
      </p:pic>
      <p:pic>
        <p:nvPicPr>
          <p:cNvPr id="8" name="Kuva 7" descr="Kuva, joka sisältää kohteen ruoho, kasvi, ulko, puu&#10;&#10;Kuvaus luotu, erittäin korkea luotettavuus">
            <a:extLst>
              <a:ext uri="{FF2B5EF4-FFF2-40B4-BE49-F238E27FC236}">
                <a16:creationId xmlns:a16="http://schemas.microsoft.com/office/drawing/2014/main" id="{7B9081FF-FE6F-4A94-A15B-2165D5E3C3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383" r="15653" b="-1"/>
          <a:stretch/>
        </p:blipFill>
        <p:spPr>
          <a:xfrm>
            <a:off x="8163406" y="640080"/>
            <a:ext cx="3395275" cy="527114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FC30187-832C-46C6-9300-E3697860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fi-FI" dirty="0"/>
              <a:t>Siankärsämo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D1D0556-ACC0-4695-AC71-1153C522C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74537"/>
          </a:xfrm>
        </p:spPr>
        <p:txBody>
          <a:bodyPr>
            <a:normAutofit/>
          </a:bodyPr>
          <a:lstStyle/>
          <a:p>
            <a:r>
              <a:rPr lang="en-US" sz="2800" dirty="0"/>
              <a:t>30 -49 cm </a:t>
            </a:r>
            <a:r>
              <a:rPr lang="fi-FI" sz="2800" dirty="0"/>
              <a:t>kerkea</a:t>
            </a:r>
            <a:r>
              <a:rPr lang="en-US" sz="2800" dirty="0"/>
              <a:t>, monivuotinen ruoho</a:t>
            </a:r>
          </a:p>
          <a:p>
            <a:r>
              <a:rPr lang="en-US" sz="2800" dirty="0"/>
              <a:t>Yleinen koko maassa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81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A2FA82-3DD8-49E0-86A3-A871C1F93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9995"/>
          </a:xfrm>
        </p:spPr>
        <p:txBody>
          <a:bodyPr>
            <a:normAutofit/>
          </a:bodyPr>
          <a:lstStyle/>
          <a:p>
            <a:r>
              <a:rPr lang="fi-FI" dirty="0"/>
              <a:t>Siankärsämö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3A1438-609D-4255-888F-AC38D75D9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59174"/>
            <a:ext cx="8915400" cy="4652048"/>
          </a:xfrm>
        </p:spPr>
        <p:txBody>
          <a:bodyPr>
            <a:normAutofit/>
          </a:bodyPr>
          <a:lstStyle/>
          <a:p>
            <a:r>
              <a:rPr lang="fi-FI" sz="2000" dirty="0"/>
              <a:t>Tuoksu on voimaksa, mutta aromaattinen</a:t>
            </a:r>
          </a:p>
          <a:p>
            <a:r>
              <a:rPr lang="fi-FI" sz="2000" dirty="0"/>
              <a:t>Vahva ryytimäinen maku, käytä aluksi varoen</a:t>
            </a:r>
          </a:p>
          <a:p>
            <a:r>
              <a:rPr lang="fi-FI" sz="2000" dirty="0"/>
              <a:t>Sopii rasvaisten ruokien mausteeksi, riista, lammas-, sieni-, sekä kalaruoat</a:t>
            </a:r>
          </a:p>
          <a:p>
            <a:r>
              <a:rPr lang="fi-FI" sz="2000" dirty="0"/>
              <a:t>Marinadit</a:t>
            </a:r>
          </a:p>
          <a:p>
            <a:r>
              <a:rPr lang="fi-FI" sz="2000" dirty="0"/>
              <a:t>Kukkanuput keittoihin maustepippurin tapaan</a:t>
            </a:r>
          </a:p>
          <a:p>
            <a:r>
              <a:rPr lang="fi-FI" sz="2000" dirty="0"/>
              <a:t>Pienet lehdet salaatteihin, pihvin päälle sekä maustevoihin</a:t>
            </a:r>
          </a:p>
          <a:p>
            <a:r>
              <a:rPr lang="fi-FI" sz="2000" dirty="0"/>
              <a:t>Yrttisuolasekoitukset, teeaineksiin, viherjauheisiin kuivattuna</a:t>
            </a:r>
          </a:p>
          <a:p>
            <a:r>
              <a:rPr lang="fi-FI" sz="2000" dirty="0"/>
              <a:t>Allergisille voi tulla ihottumaa!</a:t>
            </a:r>
          </a:p>
        </p:txBody>
      </p:sp>
    </p:spTree>
    <p:extLst>
      <p:ext uri="{BB962C8B-B14F-4D97-AF65-F5344CB8AC3E}">
        <p14:creationId xmlns:p14="http://schemas.microsoft.com/office/powerpoint/2010/main" val="3828153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isällön paikkamerkki 4">
            <a:extLst>
              <a:ext uri="{FF2B5EF4-FFF2-40B4-BE49-F238E27FC236}">
                <a16:creationId xmlns:a16="http://schemas.microsoft.com/office/drawing/2014/main" id="{5D178409-3CF6-4A72-B041-7F4AD03A8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79593" y="640080"/>
            <a:ext cx="3033476" cy="553563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7905FBF-0E9D-40B4-A48D-4EE34F6E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fi-FI" dirty="0"/>
              <a:t>Poimulehti</a:t>
            </a:r>
          </a:p>
        </p:txBody>
      </p:sp>
      <p:sp>
        <p:nvSpPr>
          <p:cNvPr id="52" name="Content Placeholder 10">
            <a:extLst>
              <a:ext uri="{FF2B5EF4-FFF2-40B4-BE49-F238E27FC236}">
                <a16:creationId xmlns:a16="http://schemas.microsoft.com/office/drawing/2014/main" id="{0E7A201E-0B35-4D9C-97E6-A98EF2EEA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fi-FI" dirty="0"/>
              <a:t>Monivuotinen 5-40 cm korkea</a:t>
            </a:r>
          </a:p>
          <a:p>
            <a:r>
              <a:rPr lang="fi-FI" dirty="0"/>
              <a:t>Niityillä, pientareilla, hakamailla, ojissa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662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A4926D-7C10-4132-9C0C-C27436F3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Poimulehti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AA8C37-53F3-4D9F-91C8-A22F3BD3A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85461"/>
            <a:ext cx="8915400" cy="4625761"/>
          </a:xfrm>
        </p:spPr>
        <p:txBody>
          <a:bodyPr>
            <a:normAutofit/>
          </a:bodyPr>
          <a:lstStyle/>
          <a:p>
            <a:endParaRPr lang="fi-FI" dirty="0"/>
          </a:p>
          <a:p>
            <a:r>
              <a:rPr lang="fi-FI" sz="2400" dirty="0"/>
              <a:t>Käyttö: lehdet nuorina salattiin, voileiville</a:t>
            </a:r>
          </a:p>
          <a:p>
            <a:r>
              <a:rPr lang="fi-FI" sz="2400" dirty="0"/>
              <a:t>Pinaatin tapaan keitoissa, muhennoksissa ja laatikoissa sekä munakaskääryleissä</a:t>
            </a:r>
          </a:p>
          <a:p>
            <a:r>
              <a:rPr lang="fi-FI" sz="2400" dirty="0"/>
              <a:t>Lehdet  ja kukat tuoreina tai kuivattuina teeksi</a:t>
            </a:r>
          </a:p>
          <a:p>
            <a:r>
              <a:rPr lang="fi-FI" sz="2400" dirty="0"/>
              <a:t>Viherjauheeksi, jota voi käyttää leivonnassa, juomissa ja muiden villiyrttien kanssa yhdessä</a:t>
            </a:r>
          </a:p>
          <a:p>
            <a:r>
              <a:rPr lang="fi-FI" sz="2400" dirty="0"/>
              <a:t>Hunajalta maistuvat kukat mausteeksi ja koristeeksi ruoka-annoksiin</a:t>
            </a:r>
          </a:p>
        </p:txBody>
      </p:sp>
    </p:spTree>
    <p:extLst>
      <p:ext uri="{BB962C8B-B14F-4D97-AF65-F5344CB8AC3E}">
        <p14:creationId xmlns:p14="http://schemas.microsoft.com/office/powerpoint/2010/main" val="1292784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594FA4-094D-4E1B-842D-5C556E24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99" y="344557"/>
            <a:ext cx="7712765" cy="1603513"/>
          </a:xfrm>
        </p:spPr>
        <p:txBody>
          <a:bodyPr>
            <a:normAutofit/>
          </a:bodyPr>
          <a:lstStyle/>
          <a:p>
            <a:r>
              <a:rPr lang="fi-FI" dirty="0"/>
              <a:t>Koivu</a:t>
            </a:r>
            <a:br>
              <a:rPr lang="fi-FI" dirty="0"/>
            </a:br>
            <a:r>
              <a:rPr lang="fi-FI" sz="2000" dirty="0"/>
              <a:t>Rauduskoivu, lehti kahteen kertaan sahalaitainen</a:t>
            </a:r>
            <a:br>
              <a:rPr lang="fi-FI" sz="2000" dirty="0"/>
            </a:br>
            <a:r>
              <a:rPr lang="fi-FI" sz="2000" dirty="0"/>
              <a:t>Hieskoivu, lehti yhteen kertaan sahalaitainen ja alta usein karvainen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4A9176-A78C-466C-BBC3-8024728A2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000" dirty="0"/>
              <a:t>B2- ja B3- vitamiinia, sekä flavonoideja</a:t>
            </a:r>
          </a:p>
          <a:p>
            <a:r>
              <a:rPr lang="fi-FI" sz="2000" dirty="0"/>
              <a:t>C-vitamiinia 140-240 mg/100g</a:t>
            </a:r>
          </a:p>
          <a:p>
            <a:r>
              <a:rPr lang="fi-FI" sz="2000" dirty="0"/>
              <a:t>Mahlassa koivusokeria 1-2% kaliumia, kalsiumia ja magnesiumia, mutta ei natriumia</a:t>
            </a:r>
          </a:p>
          <a:p>
            <a:r>
              <a:rPr lang="fi-FI" sz="2000" dirty="0"/>
              <a:t>Käyttö: pienet lehdet ja silmut salaatteihin ja lämpimiin sekä kylmiin juomiin</a:t>
            </a:r>
          </a:p>
          <a:p>
            <a:r>
              <a:rPr lang="fi-FI" sz="2000" dirty="0"/>
              <a:t>Koivunmahlaa kastikkeisiin ja juomiin</a:t>
            </a:r>
          </a:p>
          <a:p>
            <a:r>
              <a:rPr lang="fi-FI" sz="2000" dirty="0"/>
              <a:t>Viherjauheisiin kuivattuna</a:t>
            </a:r>
          </a:p>
        </p:txBody>
      </p:sp>
    </p:spTree>
    <p:extLst>
      <p:ext uri="{BB962C8B-B14F-4D97-AF65-F5344CB8AC3E}">
        <p14:creationId xmlns:p14="http://schemas.microsoft.com/office/powerpoint/2010/main" val="5269290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29FB04-4661-495A-BC70-7E1215D74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Kuusi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17B48F-437E-418D-90A9-701C82F9B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938" y="1709531"/>
            <a:ext cx="8121063" cy="4331832"/>
          </a:xfrm>
        </p:spPr>
        <p:txBody>
          <a:bodyPr/>
          <a:lstStyle/>
          <a:p>
            <a:r>
              <a:rPr lang="fi-FI" sz="2400" dirty="0"/>
              <a:t>Käytetään kuusenkerkkää, vaalean vihreää vuosikasvua (3 cm)</a:t>
            </a:r>
          </a:p>
          <a:p>
            <a:r>
              <a:rPr lang="fi-FI" sz="2400" dirty="0"/>
              <a:t>Saattaa olla allergisoiva!</a:t>
            </a:r>
          </a:p>
          <a:p>
            <a:r>
              <a:rPr lang="fi-FI" sz="2400" dirty="0"/>
              <a:t>Runsaasti C-vitamiinia, joka haihtuu helposti, eli käytä välittömästi</a:t>
            </a:r>
          </a:p>
          <a:p>
            <a:r>
              <a:rPr lang="fi-FI" sz="2400" dirty="0"/>
              <a:t>Käyttö: raikas, sitruunainen maku</a:t>
            </a:r>
          </a:p>
          <a:p>
            <a:r>
              <a:rPr lang="fi-FI" sz="2400" dirty="0"/>
              <a:t>Kuusenkerkkäsiirappi; jälkiruoat jäätelöt, sorbetit</a:t>
            </a:r>
          </a:p>
          <a:p>
            <a:r>
              <a:rPr lang="fi-FI" sz="2400" dirty="0"/>
              <a:t>Kala,- kasvis- ja kanaruoat (kuusenkerkkämajoneesi+ paistettua kalaa)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76897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14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5" name="Group 28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6" name="Rectangle 42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8" name="Rectangle 46">
            <a:extLst>
              <a:ext uri="{FF2B5EF4-FFF2-40B4-BE49-F238E27FC236}">
                <a16:creationId xmlns:a16="http://schemas.microsoft.com/office/drawing/2014/main" id="{FA94DED7-0A28-4AD9-8747-E941132250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59" name="Rectangle 48">
            <a:extLst>
              <a:ext uri="{FF2B5EF4-FFF2-40B4-BE49-F238E27FC236}">
                <a16:creationId xmlns:a16="http://schemas.microsoft.com/office/drawing/2014/main" id="{6F175609-91A3-416E-BC3D-7548FDE029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8" name="Sisällön paikkamerkki 4" descr="Kuva, joka sisältää kohteen kasvi, puu, ulko, kukka&#10;&#10;Kuvaus luotu, erittäin korkea luotettavuus">
            <a:extLst>
              <a:ext uri="{FF2B5EF4-FFF2-40B4-BE49-F238E27FC236}">
                <a16:creationId xmlns:a16="http://schemas.microsoft.com/office/drawing/2014/main" id="{AE95AAD4-CB6A-4DDC-91A5-B104B1670C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381" r="1079" b="7251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60" name="Rectangle 50">
            <a:extLst>
              <a:ext uri="{FF2B5EF4-FFF2-40B4-BE49-F238E27FC236}">
                <a16:creationId xmlns:a16="http://schemas.microsoft.com/office/drawing/2014/main" id="{9A3B0D54-9DF0-4FF8-A0AA-B4234DF358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64D236DE-BD07-488F-B236-DDEEFFF720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C72A484-723D-477C-AD71-035FDB60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1795849"/>
            <a:ext cx="3778870" cy="31148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Mesiangervo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D557184-E918-45DD-A579-B1CD7E6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79" y="5189400"/>
            <a:ext cx="3778870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EFFFF"/>
                </a:solidFill>
              </a:rPr>
              <a:t>60-120  cm korkea ruoho</a:t>
            </a:r>
          </a:p>
        </p:txBody>
      </p:sp>
    </p:spTree>
    <p:extLst>
      <p:ext uri="{BB962C8B-B14F-4D97-AF65-F5344CB8AC3E}">
        <p14:creationId xmlns:p14="http://schemas.microsoft.com/office/powerpoint/2010/main" val="2389672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404C0F-D702-4E24-95B6-C4677234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190622"/>
          </a:xfrm>
        </p:spPr>
        <p:txBody>
          <a:bodyPr>
            <a:normAutofit/>
          </a:bodyPr>
          <a:lstStyle/>
          <a:p>
            <a:r>
              <a:rPr lang="fi-FI" dirty="0"/>
              <a:t>Mesiangervo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090FD8-D054-4FA6-8879-AEAEC2D72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20837"/>
            <a:ext cx="8915400" cy="4490385"/>
          </a:xfrm>
        </p:spPr>
        <p:txBody>
          <a:bodyPr>
            <a:normAutofit/>
          </a:bodyPr>
          <a:lstStyle/>
          <a:p>
            <a:endParaRPr lang="fi-FI" dirty="0"/>
          </a:p>
          <a:p>
            <a:r>
              <a:rPr lang="fi-FI" sz="2000" dirty="0"/>
              <a:t>Hyvin voimakastuoksuiset kukat. Kukinnot leikataan alimman kukkanupun haarasta saksilla ja laitetaan nipuiksi kuivumaan</a:t>
            </a:r>
          </a:p>
          <a:p>
            <a:r>
              <a:rPr lang="fi-FI" sz="2000" dirty="0"/>
              <a:t>Lehdet kerätään enne kukintaa ja kukat nuppuina tai vähän auenneina</a:t>
            </a:r>
          </a:p>
          <a:p>
            <a:r>
              <a:rPr lang="fi-FI" sz="2000" dirty="0"/>
              <a:t>Käyttö: Käytä aluksi varoen!</a:t>
            </a:r>
          </a:p>
          <a:p>
            <a:r>
              <a:rPr lang="fi-FI" sz="2000" dirty="0"/>
              <a:t>Sisältää salisylaatteja (salisyylihappo) eli aspiriinin tapaan </a:t>
            </a:r>
          </a:p>
          <a:p>
            <a:r>
              <a:rPr lang="fi-FI" sz="2000" dirty="0"/>
              <a:t>Mesiangervo sopii hyvin maito- ja kermapohjaisiin ruokiin</a:t>
            </a:r>
          </a:p>
          <a:p>
            <a:r>
              <a:rPr lang="fi-FI" sz="2000" dirty="0"/>
              <a:t>Lehdet teeaineksiksi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6290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FCB12A-A6DA-4DD9-8D9E-92B00E306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Villiyrttien tunnistaminen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03ADCFE-A2AC-4B3E-8FC2-A77186FAB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437322"/>
            <a:ext cx="8915400" cy="5950226"/>
          </a:xfrm>
        </p:spPr>
        <p:txBody>
          <a:bodyPr>
            <a:normAutofit/>
          </a:bodyPr>
          <a:lstStyle/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Kirjoja:</a:t>
            </a:r>
          </a:p>
          <a:p>
            <a:r>
              <a:rPr lang="fi-FI" dirty="0"/>
              <a:t>Villiyrtit tunnistusopas, E. &amp; J. Lehmuskallio</a:t>
            </a:r>
          </a:p>
          <a:p>
            <a:r>
              <a:rPr lang="fi-FI" dirty="0"/>
              <a:t>Villiyrttikeittokirja, Sami Tallberg</a:t>
            </a:r>
          </a:p>
          <a:p>
            <a:r>
              <a:rPr lang="fi-FI" dirty="0"/>
              <a:t>Luonnonyrttiopas - Hyvän käytännön ohjeet luonnonyrttialalle, toim. Simo Moisio</a:t>
            </a:r>
          </a:p>
          <a:p>
            <a:r>
              <a:rPr lang="fi-FI" dirty="0"/>
              <a:t>Netistä:</a:t>
            </a:r>
          </a:p>
          <a:p>
            <a:r>
              <a:rPr lang="fi-FI" dirty="0">
                <a:hlinkClick r:id="rId2"/>
              </a:rPr>
              <a:t>SuomenLuonto</a:t>
            </a:r>
          </a:p>
          <a:p>
            <a:r>
              <a:rPr lang="fi-FI" dirty="0">
                <a:hlinkClick r:id="rId2"/>
              </a:rPr>
              <a:t>http://www.suomenluonto.fi/tag/villivihannes/</a:t>
            </a:r>
            <a:endParaRPr lang="fi-FI" dirty="0"/>
          </a:p>
          <a:p>
            <a:r>
              <a:rPr lang="fi-FI" dirty="0"/>
              <a:t>Uusi mobiilisovellus tarjoaa tietoa ja reseptejä villivihanneksista</a:t>
            </a:r>
          </a:p>
          <a:p>
            <a:r>
              <a:rPr lang="fi-FI" dirty="0">
                <a:hlinkClick r:id="rId3"/>
              </a:rPr>
              <a:t>http://www.suomenluonto.fi/sisalto/artikkelit/uusi-mobiilisovellus-tarjoaa-tietoa-ja-resepteja-villivihanneksista/</a:t>
            </a:r>
            <a:endParaRPr lang="fi-FI" dirty="0"/>
          </a:p>
          <a:p>
            <a:r>
              <a:rPr lang="fi-FI" dirty="0"/>
              <a:t>Arkisetaromit: </a:t>
            </a:r>
            <a:r>
              <a:rPr lang="fi-FI" dirty="0">
                <a:hlinkClick r:id="rId4"/>
              </a:rPr>
              <a:t>http://www.arktisetaromit.fi/fi/yrtit/luonnonyrtit/</a:t>
            </a:r>
            <a:endParaRPr lang="fi-FI" dirty="0"/>
          </a:p>
          <a:p>
            <a:r>
              <a:rPr lang="fi-FI" dirty="0"/>
              <a:t>Luontoportti: </a:t>
            </a:r>
            <a:r>
              <a:rPr lang="fi-FI" dirty="0">
                <a:hlinkClick r:id="rId5"/>
              </a:rPr>
              <a:t>http://www.luontoportti.com/suomi/fi/kasvit/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2287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A44C337-3893-4B29-A265-B1329150B6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E0B358-1267-4844-8B3D-B7A279B417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44CA9C-80E8-44E1-A79C-D6EBFC73BCA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AA5CD610-ED7C-4CED-A9A1-174432C88A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9" name="Sisällön paikkamerkki 4" descr="Kuva, joka sisältää kohteen ruoho, ulko, kasvi, kukka&#10;&#10;Kuvaus luotu, erittäin korkea luotettavuus">
            <a:extLst>
              <a:ext uri="{FF2B5EF4-FFF2-40B4-BE49-F238E27FC236}">
                <a16:creationId xmlns:a16="http://schemas.microsoft.com/office/drawing/2014/main" id="{5EC6EAD3-41C0-4575-985A-9E96C74C5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264" r="22653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FE60B80-8C5E-4E1B-B13D-44809BC87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fi-FI" dirty="0"/>
              <a:t>Puna-apila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9CCA0E5-AF75-4E52-8C72-5C9A766C2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fi-FI" dirty="0"/>
              <a:t>Monivuotinen 25-30 cm korkea</a:t>
            </a:r>
          </a:p>
          <a:p>
            <a:r>
              <a:rPr lang="fi-FI" dirty="0"/>
              <a:t>Luonnonvarainen sekö rehukasvina viljelty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971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D76E27-D455-47FA-AD00-BBE52C2F0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21810"/>
          </a:xfrm>
        </p:spPr>
        <p:txBody>
          <a:bodyPr>
            <a:normAutofit/>
          </a:bodyPr>
          <a:lstStyle/>
          <a:p>
            <a:r>
              <a:rPr lang="fi-FI" dirty="0"/>
              <a:t>Puna-apila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06A0DE-6F36-4B99-BC2D-4A9D67DA6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64974"/>
            <a:ext cx="8915400" cy="4546248"/>
          </a:xfrm>
        </p:spPr>
        <p:txBody>
          <a:bodyPr>
            <a:normAutofit/>
          </a:bodyPr>
          <a:lstStyle/>
          <a:p>
            <a:r>
              <a:rPr lang="fi-FI" sz="2000" dirty="0"/>
              <a:t>Käyttö: kukat tuoreina tai kuivattuina leipään, pannukakkuun, yrttiteehen, viherjauheisiin</a:t>
            </a:r>
          </a:p>
          <a:p>
            <a:r>
              <a:rPr lang="fi-FI" sz="2000" dirty="0"/>
              <a:t>Lehdet tuoreena salaattiin, kuivattuina tai pakastettuina keittoihin ja leivontaan</a:t>
            </a:r>
          </a:p>
          <a:p>
            <a:r>
              <a:rPr lang="fi-FI" sz="2000" dirty="0"/>
              <a:t>Puna-apila-pesto: tuoreet apilanlehdet, oliiviöljyä, balsamiviinietikkaa sekä mausteita (kalalle, boilerille)</a:t>
            </a:r>
          </a:p>
          <a:p>
            <a:r>
              <a:rPr lang="fi-FI" sz="2000" dirty="0"/>
              <a:t>Kuka kakkuihin koriteeksi, kuivattuina antaa vaniljanaromia</a:t>
            </a:r>
          </a:p>
          <a:p>
            <a:r>
              <a:rPr lang="fi-FI" sz="2000" dirty="0"/>
              <a:t>Nokkosenkukkaa ja apilankukkaa juomaveteen (pakasta jääpalamuotteihin)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7892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4">
            <a:extLst>
              <a:ext uri="{FF2B5EF4-FFF2-40B4-BE49-F238E27FC236}">
                <a16:creationId xmlns:a16="http://schemas.microsoft.com/office/drawing/2014/main" id="{1A44C337-3893-4B29-A265-B1329150B6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E0B358-1267-4844-8B3D-B7A279B417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44CA9C-80E8-44E1-A79C-D6EBFC73BCA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AA5CD610-ED7C-4CED-A9A1-174432C88A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8" name="Sisällön paikkamerkki 4" descr="Kuva, joka sisältää kohteen kukka, ulko, kasvi, ruoho&#10;&#10;Kuvaus luotu, erittäin korkea luotettavuus">
            <a:extLst>
              <a:ext uri="{FF2B5EF4-FFF2-40B4-BE49-F238E27FC236}">
                <a16:creationId xmlns:a16="http://schemas.microsoft.com/office/drawing/2014/main" id="{3D8144DD-AC23-44DF-8568-E493D5C1A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063" r="36472" b="-2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C431795-5B21-4510-9CFD-B42B0B4A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fi-FI" dirty="0"/>
              <a:t>Maitohorsma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BA3AA2-2DA0-4D2A-9FC5-D029D0736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2485602"/>
          </a:xfrm>
        </p:spPr>
        <p:txBody>
          <a:bodyPr>
            <a:normAutofit/>
          </a:bodyPr>
          <a:lstStyle/>
          <a:p>
            <a:r>
              <a:rPr lang="fi-FI" sz="2400" dirty="0"/>
              <a:t>Yleinen koko maassa, kuuluu horsmakasveihin</a:t>
            </a:r>
          </a:p>
          <a:p>
            <a:r>
              <a:rPr lang="fi-FI" sz="2400" dirty="0"/>
              <a:t>Kukkii heinä-elokuussa</a:t>
            </a:r>
          </a:p>
          <a:p>
            <a:r>
              <a:rPr lang="fi-FI" sz="2400" dirty="0"/>
              <a:t>Tunnistatko sen keväällä?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1500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246ED-0535-4496-A8F6-1E80CC4EB85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D9AEEE-1CCD-43C0-BA3E-16D60A6E23C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CB4E26-20C0-433B-9718-6ED35E9D9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fi-FI" sz="2700" dirty="0">
                <a:solidFill>
                  <a:schemeClr val="bg1"/>
                </a:solidFill>
              </a:rPr>
              <a:t>Maitohorsma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881F9E0B-97A6-4C95-BB4E-526063FADD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9150599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6622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C6246ED-0535-4496-A8F6-1E80CC4EB85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D9AEEE-1CCD-43C0-BA3E-16D60A6E23C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26" name="Sisällön paikkamerkki 2">
            <a:extLst>
              <a:ext uri="{FF2B5EF4-FFF2-40B4-BE49-F238E27FC236}">
                <a16:creationId xmlns:a16="http://schemas.microsoft.com/office/drawing/2014/main" id="{EB2BB129-E6C4-4CF1-802D-5CD0C7A2E1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5667618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25056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CE0616-DBBB-4061-8D4C-A7602B29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26" y="371061"/>
            <a:ext cx="9516785" cy="1598413"/>
          </a:xfrm>
        </p:spPr>
        <p:txBody>
          <a:bodyPr>
            <a:noAutofit/>
          </a:bodyPr>
          <a:lstStyle/>
          <a:p>
            <a:r>
              <a:rPr lang="fi-FI" sz="2400" dirty="0"/>
              <a:t>Nuorena maitohorsman versot voi sotkea Sarjakeltanoon tai Ranta- tai Terttualpiin, mutta maitohorsman lehdet kiertävät vartta pitkin, mutta Ranta- ja Terttualpissa ne ovat vastakkain</a:t>
            </a:r>
            <a:br>
              <a:rPr lang="fi-FI" sz="2400" dirty="0"/>
            </a:br>
            <a:br>
              <a:rPr lang="fi-FI" sz="2400" dirty="0"/>
            </a:br>
            <a:br>
              <a:rPr lang="fi-FI" sz="2400" dirty="0"/>
            </a:br>
            <a:endParaRPr lang="fi-FI" sz="240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46D4D8E-7990-4B22-B132-66D2B8002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0591" y="1972703"/>
            <a:ext cx="2604781" cy="573034"/>
          </a:xfrm>
        </p:spPr>
        <p:txBody>
          <a:bodyPr/>
          <a:lstStyle/>
          <a:p>
            <a:r>
              <a:rPr lang="fi-FI" dirty="0"/>
              <a:t>Ranta-alpi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E76C371B-BABD-4286-83D6-4ED0563768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47915" y="2881090"/>
            <a:ext cx="3708083" cy="3352800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3052A02-4B6E-4784-B57B-C7BFACDFA6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Sarjakeltano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5399EDA3-8F74-4C80-BC8C-1D8D7966FF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48767" y="2881089"/>
            <a:ext cx="2639301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027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0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FA94DED7-0A28-4AD9-8747-E941132250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64" name="Rectangle 163">
            <a:extLst>
              <a:ext uri="{FF2B5EF4-FFF2-40B4-BE49-F238E27FC236}">
                <a16:creationId xmlns:a16="http://schemas.microsoft.com/office/drawing/2014/main" id="{6F175609-91A3-416E-BC3D-7548FDE029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Sisällön paikkamerkki 4">
            <a:extLst>
              <a:ext uri="{FF2B5EF4-FFF2-40B4-BE49-F238E27FC236}">
                <a16:creationId xmlns:a16="http://schemas.microsoft.com/office/drawing/2014/main" id="{D5A8A74C-B59A-4F6E-AFF9-68871E724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5773" r="1" b="9289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9A3B0D54-9DF0-4FF8-A0AA-B4234DF358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1D59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F634CB0-7891-4D71-B14C-838E36AA8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48913"/>
            <a:ext cx="3778870" cy="1971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Vuohenputki, koiranputki, karhunputki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04DA3A-6158-45AC-8484-9272D158D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70" y="3157287"/>
            <a:ext cx="3778870" cy="2581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EFFFF"/>
                </a:solidFill>
              </a:rPr>
              <a:t>Vuohenputki pitää tunnistaa varmasti, sillä putkikasvien joukossa on myrkyllisä lajeja</a:t>
            </a:r>
          </a:p>
        </p:txBody>
      </p:sp>
    </p:spTree>
    <p:extLst>
      <p:ext uri="{BB962C8B-B14F-4D97-AF65-F5344CB8AC3E}">
        <p14:creationId xmlns:p14="http://schemas.microsoft.com/office/powerpoint/2010/main" val="3942024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A44C337-3893-4B29-A265-B1329150B6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E0B358-1267-4844-8B3D-B7A279B417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F44CA9C-80E8-44E1-A79C-D6EBFC73BCA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AA5CD610-ED7C-4CED-A9A1-174432C88A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9" name="Sisällön paikkamerkki 4">
            <a:extLst>
              <a:ext uri="{FF2B5EF4-FFF2-40B4-BE49-F238E27FC236}">
                <a16:creationId xmlns:a16="http://schemas.microsoft.com/office/drawing/2014/main" id="{958AD7D4-9687-44B9-895D-6D20B7C27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9706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1DD327E-86FF-4B50-977F-18D0B055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fi-FI" dirty="0"/>
              <a:t>Karhunputki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1434C61-1A63-48C3-8180-EB97A567F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en-US" dirty="0"/>
              <a:t>On Vuohenputken näköislaji</a:t>
            </a:r>
          </a:p>
          <a:p>
            <a:r>
              <a:rPr lang="en-US" dirty="0"/>
              <a:t>Karhunputki on lievästi myrkyllinen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219BDB6-29B3-4047-AA78-8E683A8372F2}"/>
              </a:ext>
            </a:extLst>
          </p:cNvPr>
          <p:cNvSpPr txBox="1"/>
          <p:nvPr/>
        </p:nvSpPr>
        <p:spPr>
          <a:xfrm>
            <a:off x="1852738" y="6659676"/>
            <a:ext cx="281679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 tooltip="https://en.wikipedia.org/wiki/Angelica_sylvestris"/>
              </a:rPr>
              <a:t>Tämä kuva</a:t>
            </a:r>
            <a:r>
              <a: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tekijä Tuntematon tekijä, käyttöoikeus: </a:t>
            </a:r>
            <a:r>
              <a: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4" tooltip="https://creativecommons.org/licenses/by-sa/3.0/"/>
              </a:rPr>
              <a:t>CC BY-SA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035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Sisällön paikkamerkki 4">
            <a:extLst>
              <a:ext uri="{FF2B5EF4-FFF2-40B4-BE49-F238E27FC236}">
                <a16:creationId xmlns:a16="http://schemas.microsoft.com/office/drawing/2014/main" id="{0801478F-BA85-40C5-AD1F-308339C2B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067" r="2" b="16347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C2E934A-FFCF-4F9F-ADF5-88C4C8BB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fi-FI" dirty="0"/>
              <a:t>Koiranputki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753ECA6-4CF1-49AC-99C5-2774CF012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fi-FI" dirty="0"/>
              <a:t>Kasvaa joka puolella joutomailla ja kukkii valkoisena kukkamerenä juhannuksen tienoilla</a:t>
            </a:r>
          </a:p>
          <a:p>
            <a:r>
              <a:rPr lang="fi-FI" dirty="0"/>
              <a:t>Liuskoittuneet hennot lehdet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32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FA94DED7-0A28-4AD9-8747-E941132250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6F175609-91A3-416E-BC3D-7548FDE029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Sisällön paikkamerkki 4">
            <a:extLst>
              <a:ext uri="{FF2B5EF4-FFF2-40B4-BE49-F238E27FC236}">
                <a16:creationId xmlns:a16="http://schemas.microsoft.com/office/drawing/2014/main" id="{38CEB15E-5131-40BA-A900-7E7FD5323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075" r="7416" b="-1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9A3B0D54-9DF0-4FF8-A0AA-B4234DF358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5658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545C467-91E7-4B07-B1C6-51B44AA73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857365"/>
            <a:ext cx="3778870" cy="16841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Myrkkykeiso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86FC3D-8FA0-4137-AFDF-2DC0C3FEB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31" y="4106718"/>
            <a:ext cx="6024504" cy="11822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EFFFF"/>
                </a:solidFill>
              </a:rPr>
              <a:t>Tappavan myrkyllinen</a:t>
            </a:r>
          </a:p>
        </p:txBody>
      </p:sp>
    </p:spTree>
    <p:extLst>
      <p:ext uri="{BB962C8B-B14F-4D97-AF65-F5344CB8AC3E}">
        <p14:creationId xmlns:p14="http://schemas.microsoft.com/office/powerpoint/2010/main" val="3073017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FA2391-997E-4AF5-92A5-3256AFBAF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Yrttien ravintosisältö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42655D-AB01-42C5-B263-4429EB415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Ravitsemustietokanta</a:t>
            </a:r>
          </a:p>
          <a:p>
            <a:r>
              <a:rPr lang="fi-FI" sz="2800" dirty="0"/>
              <a:t>Terveyden ja hyvinvoinnin laitos: </a:t>
            </a:r>
            <a:r>
              <a:rPr lang="fi-FI" sz="2800" b="1" dirty="0"/>
              <a:t>fineli.fi</a:t>
            </a:r>
          </a:p>
          <a:p>
            <a:r>
              <a:rPr lang="fi-FI" sz="2800" dirty="0"/>
              <a:t>Esim. nokkonen</a:t>
            </a:r>
          </a:p>
          <a:p>
            <a:r>
              <a:rPr lang="fi-FI" dirty="0">
                <a:hlinkClick r:id="rId2"/>
              </a:rPr>
              <a:t>https://fineli.fi/fineli/fi/elintarvikkeet/334?q=nokkonen&amp;foodType=ANY&amp;portionUnit=G&amp;portionSize=100&amp;sortByColumn=name&amp;sortOrder=asc&amp;com</a:t>
            </a:r>
            <a:endParaRPr lang="fi-FI" dirty="0"/>
          </a:p>
          <a:p>
            <a:endParaRPr lang="fi-FI" sz="28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14354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F7E8610-2DF7-4AF0-B876-0F3B7882A6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C8C023-62A6-4DA0-8DF4-3F4EA94090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43D25E4-BA58-4188-806B-81CBE7A21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Myrkkykeiso</a:t>
            </a:r>
            <a:br>
              <a:rPr lang="fi-FI" dirty="0">
                <a:solidFill>
                  <a:schemeClr val="bg1"/>
                </a:solidFill>
              </a:rPr>
            </a:br>
            <a:endParaRPr lang="fi-FI" dirty="0">
              <a:solidFill>
                <a:schemeClr val="bg1"/>
              </a:solidFill>
            </a:endParaRPr>
          </a:p>
        </p:txBody>
      </p:sp>
      <p:graphicFrame>
        <p:nvGraphicFramePr>
          <p:cNvPr id="19" name="Sisällön paikkamerkki 2">
            <a:extLst>
              <a:ext uri="{FF2B5EF4-FFF2-40B4-BE49-F238E27FC236}">
                <a16:creationId xmlns:a16="http://schemas.microsoft.com/office/drawing/2014/main" id="{3A887A9F-3951-43EC-8718-2FCFA3F003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61011" y="2306695"/>
          <a:ext cx="10714153" cy="404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85352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Sisällön paikkamerkki 4">
            <a:extLst>
              <a:ext uri="{FF2B5EF4-FFF2-40B4-BE49-F238E27FC236}">
                <a16:creationId xmlns:a16="http://schemas.microsoft.com/office/drawing/2014/main" id="{35A05A4F-7EE9-465A-9801-7AB215AA7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062" r="2" b="14109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2726973-3F55-42CA-948D-3F1E94606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fi-FI" dirty="0"/>
              <a:t>Myrkkykatko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DEB41AA-6391-4DE8-B9EA-9FEC72FDC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dirty="0"/>
              <a:t>Tappavan myrkyllinen</a:t>
            </a:r>
          </a:p>
        </p:txBody>
      </p:sp>
    </p:spTree>
    <p:extLst>
      <p:ext uri="{BB962C8B-B14F-4D97-AF65-F5344CB8AC3E}">
        <p14:creationId xmlns:p14="http://schemas.microsoft.com/office/powerpoint/2010/main" val="919074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CF9368-C6AF-498A-B199-022AADFF9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Myrkkykasvit</a:t>
            </a:r>
            <a:br>
              <a:rPr lang="fi-FI" dirty="0"/>
            </a:br>
            <a:r>
              <a:rPr lang="fi-FI" dirty="0"/>
              <a:t>Myrkkykatko ja hukanputki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98D82E-D8F5-4960-94A9-1991C8CC9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Muistuttaa kirveliä, kasvaa Etelä-Suomessa erittäin myrkyllinen</a:t>
            </a:r>
          </a:p>
          <a:p>
            <a:r>
              <a:rPr lang="fi-FI" sz="2400" dirty="0"/>
              <a:t>Tuntomerkit punaiset täplät varressa ja kasvaa korkeaksi</a:t>
            </a:r>
          </a:p>
          <a:p>
            <a:r>
              <a:rPr lang="fi-FI" sz="2400" dirty="0"/>
              <a:t>Aiheuttaa myös iholle tunnottomuutta</a:t>
            </a:r>
          </a:p>
          <a:p>
            <a:r>
              <a:rPr lang="fi-FI" sz="2400" dirty="0"/>
              <a:t>Hukanputki on harvinainen (vanhoilla piha-alueilla)</a:t>
            </a:r>
          </a:p>
          <a:p>
            <a:r>
              <a:rPr lang="fi-FI" sz="2400" dirty="0"/>
              <a:t>Hukanputken kukka tuoksuu sipulilta, joka erottaa sen koiranputkesta</a:t>
            </a:r>
          </a:p>
          <a:p>
            <a:r>
              <a:rPr lang="fi-FI" sz="2400" b="1" dirty="0"/>
              <a:t>KERÄÄ SITÄ MITÄ VARMASTI TUNNET!!!! </a:t>
            </a:r>
          </a:p>
        </p:txBody>
      </p:sp>
    </p:spTree>
    <p:extLst>
      <p:ext uri="{BB962C8B-B14F-4D97-AF65-F5344CB8AC3E}">
        <p14:creationId xmlns:p14="http://schemas.microsoft.com/office/powerpoint/2010/main" val="10557643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2C6246ED-0535-4496-A8F6-1E80CC4EB85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D9AEEE-1CCD-43C0-BA3E-16D60A6E23C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3A3C5A8-74FF-49C9-ABE0-FDE6E315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fi-FI" sz="3000" dirty="0">
                <a:solidFill>
                  <a:schemeClr val="bg1"/>
                </a:solidFill>
              </a:rPr>
              <a:t>Myrkkykasvit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95E5C1EB-69C3-4998-98F9-807240BE42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6640830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230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0A530C-52E2-435C-9586-B082487D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Kasvien haitalliset aineet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429C9D-6F78-40F0-9C4C-864752A27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Elintarvikkeiden luontaiset myrkyt</a:t>
            </a:r>
          </a:p>
          <a:p>
            <a:r>
              <a:rPr lang="fi-FI" sz="2400" dirty="0"/>
              <a:t>Elintarviketurvallisuusvirasto/  </a:t>
            </a:r>
            <a:r>
              <a:rPr lang="fi-FI" sz="2400" b="1" dirty="0"/>
              <a:t>evira.fi</a:t>
            </a:r>
          </a:p>
          <a:p>
            <a:r>
              <a:rPr lang="fi-FI" sz="2400" dirty="0"/>
              <a:t>Hakusana: luontaiset myrkyt</a:t>
            </a:r>
          </a:p>
          <a:p>
            <a:r>
              <a:rPr lang="fi-FI" sz="2400" dirty="0">
                <a:hlinkClick r:id="rId2"/>
              </a:rPr>
              <a:t>https://www.evira.fi/haku/?query=luontaiset%20myrkyt&amp;scrollTo=</a:t>
            </a:r>
            <a:r>
              <a:rPr lang="fi-FI" dirty="0">
                <a:hlinkClick r:id="rId2"/>
              </a:rPr>
              <a:t>start-content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7443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306B15-0984-4D26-97D8-72AF62CD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Nitraatit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A5F0FC-85F3-4FC1-A7FB-CC8F9EA12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06769"/>
            <a:ext cx="8915400" cy="4504453"/>
          </a:xfrm>
        </p:spPr>
        <p:txBody>
          <a:bodyPr/>
          <a:lstStyle/>
          <a:p>
            <a:r>
              <a:rPr lang="fi-FI" sz="2400" dirty="0"/>
              <a:t>Elintarviketurvallisuusvirasto evira.fi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Hakusana: kasvisten nitraatit, luonnonvaraisten kasvien elintarvikekäyttö</a:t>
            </a:r>
          </a:p>
          <a:p>
            <a:endParaRPr lang="fi-FI" sz="2400" dirty="0"/>
          </a:p>
          <a:p>
            <a:r>
              <a:rPr lang="fi-FI" dirty="0">
                <a:hlinkClick r:id="rId2"/>
              </a:rPr>
              <a:t>https://www.evira.fi/globalassets/elintarvikkeet/valmistus-ja-myynti/uuselintarvikkeet/luonnonvaraisten-kasvien-elintarvikekaytto_29092016.pdf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9034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E9E965-F44A-4B07-B83A-335B48E7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Allergia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9A2581-F55F-4005-AA51-2ECEE57CC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91175"/>
            <a:ext cx="8915400" cy="4420047"/>
          </a:xfrm>
        </p:spPr>
        <p:txBody>
          <a:bodyPr>
            <a:normAutofit/>
          </a:bodyPr>
          <a:lstStyle/>
          <a:p>
            <a:r>
              <a:rPr lang="fi-FI" sz="2400" dirty="0"/>
              <a:t>Jotkin yrtit voivat aiheuttaa allergisia reaktioita;</a:t>
            </a:r>
          </a:p>
          <a:p>
            <a:r>
              <a:rPr lang="fi-FI" sz="2400" dirty="0"/>
              <a:t>Ahomansikka, kamomillasaunio, kuusenkerkkä, mesiangervo ja siankärsämö</a:t>
            </a:r>
          </a:p>
          <a:p>
            <a:r>
              <a:rPr lang="fi-FI" sz="2400" dirty="0"/>
              <a:t>Kumina, voikukka, kuusi, mänty</a:t>
            </a:r>
          </a:p>
          <a:p>
            <a:r>
              <a:rPr lang="fi-FI" sz="2400" dirty="0"/>
              <a:t>Nokkonen ei sovi kaikille</a:t>
            </a:r>
          </a:p>
        </p:txBody>
      </p:sp>
    </p:spTree>
    <p:extLst>
      <p:ext uri="{BB962C8B-B14F-4D97-AF65-F5344CB8AC3E}">
        <p14:creationId xmlns:p14="http://schemas.microsoft.com/office/powerpoint/2010/main" val="853014469"/>
      </p:ext>
    </p:extLst>
  </p:cSld>
  <p:clrMapOvr>
    <a:masterClrMapping/>
  </p:clrMapOvr>
</p:sld>
</file>

<file path=ppt/theme/theme1.xml><?xml version="1.0" encoding="utf-8"?>
<a:theme xmlns:a="http://schemas.openxmlformats.org/drawingml/2006/main" name="Kuiskaus">
  <a:themeElements>
    <a:clrScheme name="Vihreä-keltaine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uiskau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uiskaus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</TotalTime>
  <Words>2325</Words>
  <Application>Microsoft Office PowerPoint</Application>
  <PresentationFormat>Laajakuva</PresentationFormat>
  <Paragraphs>343</Paragraphs>
  <Slides>63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63</vt:i4>
      </vt:variant>
    </vt:vector>
  </HeadingPairs>
  <TitlesOfParts>
    <vt:vector size="67" baseType="lpstr">
      <vt:lpstr>Arial</vt:lpstr>
      <vt:lpstr>Century Gothic</vt:lpstr>
      <vt:lpstr>Wingdings 3</vt:lpstr>
      <vt:lpstr>Kuiskaus</vt:lpstr>
      <vt:lpstr>VILLIYRTIT KOTIKEITTIÖSSÄ</vt:lpstr>
      <vt:lpstr>Mitä villiyrtit ovat ja miksi niitä käytetään </vt:lpstr>
      <vt:lpstr>Elintarvikkeina käytettävien yrttien jaottelu </vt:lpstr>
      <vt:lpstr>Villiyrtit kotikeittiössä </vt:lpstr>
      <vt:lpstr>Villiyrttien tunnistaminen</vt:lpstr>
      <vt:lpstr>Yrttien ravintosisältö </vt:lpstr>
      <vt:lpstr>Kasvien haitalliset aineet</vt:lpstr>
      <vt:lpstr>Nitraatit</vt:lpstr>
      <vt:lpstr>Allergia</vt:lpstr>
      <vt:lpstr>Miten kerätään?</vt:lpstr>
      <vt:lpstr>Villiyrttien kerääminen</vt:lpstr>
      <vt:lpstr>Ole nopea!</vt:lpstr>
      <vt:lpstr> Kasvien kerääminen ja jokamiehenoikeudet </vt:lpstr>
      <vt:lpstr>Luonnontuoteluvat (mobiililupa) Metsähallituksen monikäyttömetsiin </vt:lpstr>
      <vt:lpstr>VILLIYRTIT KOTIKEITTIÖSSÄ säilöntä</vt:lpstr>
      <vt:lpstr>Villivihannesten säilöntä</vt:lpstr>
      <vt:lpstr>Villiyrttien pakastaminen</vt:lpstr>
      <vt:lpstr>Fermentointi eli hiostaminen</vt:lpstr>
      <vt:lpstr>Fermentointi jatkuu</vt:lpstr>
      <vt:lpstr>Fermentointi jatkuu</vt:lpstr>
      <vt:lpstr>Fermentointi…</vt:lpstr>
      <vt:lpstr>Yrttiteet </vt:lpstr>
      <vt:lpstr>VILLIYRTIT KOTIKEITTIÖSSÄ kerättäviä luonnonkasveja</vt:lpstr>
      <vt:lpstr>Peltokanakaali</vt:lpstr>
      <vt:lpstr>Petokanankaali</vt:lpstr>
      <vt:lpstr>Voikukka</vt:lpstr>
      <vt:lpstr>Voikukka </vt:lpstr>
      <vt:lpstr>Nokkonen</vt:lpstr>
      <vt:lpstr>Nokkonen </vt:lpstr>
      <vt:lpstr>Nokkosen käyttö</vt:lpstr>
      <vt:lpstr>Vuohenputki</vt:lpstr>
      <vt:lpstr>Vuohenputki </vt:lpstr>
      <vt:lpstr>Vuohenputki</vt:lpstr>
      <vt:lpstr>Pihatätimö</vt:lpstr>
      <vt:lpstr>Pihatähtimö, vesiheinä</vt:lpstr>
      <vt:lpstr>Pihasaunio</vt:lpstr>
      <vt:lpstr>Pihasaunio</vt:lpstr>
      <vt:lpstr>Käenkaali</vt:lpstr>
      <vt:lpstr>Ketunleipä</vt:lpstr>
      <vt:lpstr>Ahomansikka</vt:lpstr>
      <vt:lpstr> Vadelma</vt:lpstr>
      <vt:lpstr>Siankärsämo</vt:lpstr>
      <vt:lpstr>Siankärsämö</vt:lpstr>
      <vt:lpstr>Poimulehti</vt:lpstr>
      <vt:lpstr>Poimulehti</vt:lpstr>
      <vt:lpstr>Koivu Rauduskoivu, lehti kahteen kertaan sahalaitainen Hieskoivu, lehti yhteen kertaan sahalaitainen ja alta usein karvainen</vt:lpstr>
      <vt:lpstr>Kuusi</vt:lpstr>
      <vt:lpstr>Mesiangervo</vt:lpstr>
      <vt:lpstr>Mesiangervo </vt:lpstr>
      <vt:lpstr>Puna-apila</vt:lpstr>
      <vt:lpstr>Puna-apila</vt:lpstr>
      <vt:lpstr>Maitohorsma</vt:lpstr>
      <vt:lpstr>Maitohorsma</vt:lpstr>
      <vt:lpstr>PowerPoint-esitys</vt:lpstr>
      <vt:lpstr>Nuorena maitohorsman versot voi sotkea Sarjakeltanoon tai Ranta- tai Terttualpiin, mutta maitohorsman lehdet kiertävät vartta pitkin, mutta Ranta- ja Terttualpissa ne ovat vastakkain   </vt:lpstr>
      <vt:lpstr>Vuohenputki, koiranputki, karhunputki</vt:lpstr>
      <vt:lpstr>Karhunputki</vt:lpstr>
      <vt:lpstr>Koiranputki</vt:lpstr>
      <vt:lpstr>Myrkkykeiso</vt:lpstr>
      <vt:lpstr>Myrkkykeiso </vt:lpstr>
      <vt:lpstr>Myrkkykatko</vt:lpstr>
      <vt:lpstr>Myrkkykasvit Myrkkykatko ja hukanputki</vt:lpstr>
      <vt:lpstr>Myrkkykasvit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VILLIYRTIT KOTIKEITTIÖSSÄ</dc:title>
  <dc:creator>Merja Maukonen</dc:creator>
  <cp:lastModifiedBy>Korhonen Anu</cp:lastModifiedBy>
  <cp:revision>96</cp:revision>
  <dcterms:created xsi:type="dcterms:W3CDTF">2018-04-27T13:52:15Z</dcterms:created>
  <dcterms:modified xsi:type="dcterms:W3CDTF">2023-05-04T07:08:47Z</dcterms:modified>
</cp:coreProperties>
</file>