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7" r:id="rId9"/>
    <p:sldId id="259" r:id="rId10"/>
    <p:sldId id="260" r:id="rId11"/>
    <p:sldId id="261" r:id="rId12"/>
    <p:sldId id="262" r:id="rId13"/>
    <p:sldId id="268" r:id="rId14"/>
    <p:sldId id="269" r:id="rId15"/>
    <p:sldId id="271" r:id="rId16"/>
    <p:sldId id="272" r:id="rId1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9" autoAdjust="0"/>
    <p:restoredTop sz="94660"/>
  </p:normalViewPr>
  <p:slideViewPr>
    <p:cSldViewPr>
      <p:cViewPr varScale="1">
        <p:scale>
          <a:sx n="87" d="100"/>
          <a:sy n="87" d="100"/>
        </p:scale>
        <p:origin x="-15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137-B739-4D80-AC0F-0846A3CABD54}" type="datetimeFigureOut">
              <a:rPr lang="fi-FI" smtClean="0"/>
              <a:t>19.1.2015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A028-E4A3-4B95-B051-40EC6DCCD0F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137-B739-4D80-AC0F-0846A3CABD54}" type="datetimeFigureOut">
              <a:rPr lang="fi-FI" smtClean="0"/>
              <a:t>19.1.2015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A028-E4A3-4B95-B051-40EC6DCCD0F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137-B739-4D80-AC0F-0846A3CABD54}" type="datetimeFigureOut">
              <a:rPr lang="fi-FI" smtClean="0"/>
              <a:t>19.1.2015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A028-E4A3-4B95-B051-40EC6DCCD0F8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137-B739-4D80-AC0F-0846A3CABD54}" type="datetimeFigureOut">
              <a:rPr lang="fi-FI" smtClean="0"/>
              <a:t>19.1.2015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A028-E4A3-4B95-B051-40EC6DCCD0F8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137-B739-4D80-AC0F-0846A3CABD54}" type="datetimeFigureOut">
              <a:rPr lang="fi-FI" smtClean="0"/>
              <a:t>19.1.2015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A028-E4A3-4B95-B051-40EC6DCCD0F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137-B739-4D80-AC0F-0846A3CABD54}" type="datetimeFigureOut">
              <a:rPr lang="fi-FI" smtClean="0"/>
              <a:t>19.1.2015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A028-E4A3-4B95-B051-40EC6DCCD0F8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137-B739-4D80-AC0F-0846A3CABD54}" type="datetimeFigureOut">
              <a:rPr lang="fi-FI" smtClean="0"/>
              <a:t>19.1.2015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A028-E4A3-4B95-B051-40EC6DCCD0F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137-B739-4D80-AC0F-0846A3CABD54}" type="datetimeFigureOut">
              <a:rPr lang="fi-FI" smtClean="0"/>
              <a:t>19.1.2015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A028-E4A3-4B95-B051-40EC6DCCD0F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137-B739-4D80-AC0F-0846A3CABD54}" type="datetimeFigureOut">
              <a:rPr lang="fi-FI" smtClean="0"/>
              <a:t>19.1.2015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A028-E4A3-4B95-B051-40EC6DCCD0F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137-B739-4D80-AC0F-0846A3CABD54}" type="datetimeFigureOut">
              <a:rPr lang="fi-FI" smtClean="0"/>
              <a:t>19.1.2015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A028-E4A3-4B95-B051-40EC6DCCD0F8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137-B739-4D80-AC0F-0846A3CABD54}" type="datetimeFigureOut">
              <a:rPr lang="fi-FI" smtClean="0"/>
              <a:t>19.1.2015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A028-E4A3-4B95-B051-40EC6DCCD0F8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B391137-B739-4D80-AC0F-0846A3CABD54}" type="datetimeFigureOut">
              <a:rPr lang="fi-FI" smtClean="0"/>
              <a:t>19.1.2015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01BA028-E4A3-4B95-B051-40EC6DCCD0F8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5645" y="2674938"/>
            <a:ext cx="4620648" cy="3451225"/>
          </a:xfr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Puhuminen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033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683568" y="1844824"/>
            <a:ext cx="7408333" cy="4248472"/>
          </a:xfrm>
        </p:spPr>
        <p:txBody>
          <a:bodyPr>
            <a:normAutofit lnSpcReduction="10000"/>
          </a:bodyPr>
          <a:lstStyle/>
          <a:p>
            <a:endParaRPr lang="fi-FI" dirty="0"/>
          </a:p>
          <a:p>
            <a:r>
              <a:rPr lang="fi-FI" dirty="0"/>
              <a:t>Jo puhe-esityksen alussa luodaan kontaktia</a:t>
            </a:r>
          </a:p>
          <a:p>
            <a:pPr lvl="0"/>
            <a:r>
              <a:rPr lang="fi-FI" dirty="0"/>
              <a:t>P</a:t>
            </a:r>
            <a:r>
              <a:rPr lang="fi-FI" dirty="0" smtClean="0"/>
              <a:t>uhujan </a:t>
            </a:r>
            <a:r>
              <a:rPr lang="fi-FI" dirty="0"/>
              <a:t>ja kuulijoiden väille pitäisi syntyä alusta alkaen vuorovaikutus: puhuja tuntee, että häntä kuunnellaan , ja kuulijat ajattelevat, että puhujalla on heille jotain annettavaa</a:t>
            </a:r>
          </a:p>
          <a:p>
            <a:pPr lvl="0"/>
            <a:r>
              <a:rPr lang="fi-FI" dirty="0"/>
              <a:t>E</a:t>
            </a:r>
            <a:r>
              <a:rPr lang="fi-FI" dirty="0" smtClean="0"/>
              <a:t>nsimmäinen </a:t>
            </a:r>
            <a:r>
              <a:rPr lang="fi-FI" dirty="0"/>
              <a:t>kontakti syntyy, kun puhuja astuu kuuntelijoiden eteen, ottaa paikkansa, suuntaa katseensa ja sanoo ensimmäiset sanat.</a:t>
            </a:r>
          </a:p>
          <a:p>
            <a:pPr lvl="0"/>
            <a:r>
              <a:rPr lang="fi-FI" dirty="0"/>
              <a:t>A</a:t>
            </a:r>
            <a:r>
              <a:rPr lang="fi-FI" dirty="0" smtClean="0"/>
              <a:t>loitus </a:t>
            </a:r>
            <a:r>
              <a:rPr lang="fi-FI" dirty="0"/>
              <a:t>pitää olla hiottu! </a:t>
            </a:r>
          </a:p>
          <a:p>
            <a:r>
              <a:rPr lang="fi-FI" dirty="0"/>
              <a:t> 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Puheenvuoron </a:t>
            </a:r>
            <a:r>
              <a:rPr lang="fi-FI" b="1" dirty="0" smtClean="0"/>
              <a:t>rakenne:</a:t>
            </a:r>
            <a:r>
              <a:rPr lang="fi-FI" b="1" dirty="0"/>
              <a:t/>
            </a:r>
            <a:br>
              <a:rPr lang="fi-FI" b="1" dirty="0"/>
            </a:br>
            <a:r>
              <a:rPr lang="fi-FI" b="1" dirty="0" smtClean="0"/>
              <a:t>aloitus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7312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Kysymys: ”Ketkä teistä ovat harrastaneet </a:t>
            </a:r>
            <a:r>
              <a:rPr lang="fi-FI" dirty="0" err="1" smtClean="0"/>
              <a:t>vloggaamista</a:t>
            </a:r>
            <a:r>
              <a:rPr lang="fi-FI" dirty="0" smtClean="0"/>
              <a:t>?”</a:t>
            </a:r>
          </a:p>
          <a:p>
            <a:r>
              <a:rPr lang="fi-FI" dirty="0" smtClean="0"/>
              <a:t>Esimerkkitapaus: ”Törmäsin sanaan </a:t>
            </a:r>
            <a:r>
              <a:rPr lang="fi-FI" dirty="0" err="1" smtClean="0"/>
              <a:t>vloggaaminen</a:t>
            </a:r>
            <a:r>
              <a:rPr lang="fi-FI" dirty="0" smtClean="0"/>
              <a:t> ensimmäisen kerran…”</a:t>
            </a:r>
          </a:p>
          <a:p>
            <a:r>
              <a:rPr lang="fi-FI" dirty="0" smtClean="0"/>
              <a:t>Määritelmä: ”</a:t>
            </a:r>
            <a:r>
              <a:rPr lang="fi-FI" dirty="0" err="1" smtClean="0"/>
              <a:t>Vloggaaminen</a:t>
            </a:r>
            <a:r>
              <a:rPr lang="fi-FI" dirty="0" smtClean="0"/>
              <a:t> tarkoittaa..”</a:t>
            </a:r>
          </a:p>
          <a:p>
            <a:r>
              <a:rPr lang="fi-FI" dirty="0" smtClean="0"/>
              <a:t>Kärjistetty väite: ”On aivan naurettavaa videoida meikkaamistaan ja julkaista …”</a:t>
            </a:r>
          </a:p>
          <a:p>
            <a:r>
              <a:rPr lang="fi-FI" dirty="0" smtClean="0"/>
              <a:t>Kuulijoiden aktivointi: ”Miettikääpä mielessänne..”</a:t>
            </a:r>
          </a:p>
          <a:p>
            <a:r>
              <a:rPr lang="fi-FI" dirty="0" smtClean="0"/>
              <a:t>Sitaatti: ”Ei päivää ilman </a:t>
            </a:r>
            <a:r>
              <a:rPr lang="fi-FI" dirty="0" err="1" smtClean="0"/>
              <a:t>videoblogia</a:t>
            </a:r>
            <a:r>
              <a:rPr lang="fi-FI" dirty="0" smtClean="0"/>
              <a:t>..”</a:t>
            </a:r>
          </a:p>
          <a:p>
            <a:r>
              <a:rPr lang="fi-FI" dirty="0" smtClean="0"/>
              <a:t>Aiheen esittely: ”Esitelmäni aiheena on…”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Aloitustapoja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70133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Tota</a:t>
            </a:r>
            <a:r>
              <a:rPr lang="fi-FI" dirty="0" smtClean="0"/>
              <a:t> noin..</a:t>
            </a:r>
          </a:p>
          <a:p>
            <a:r>
              <a:rPr lang="fi-FI" dirty="0" smtClean="0"/>
              <a:t>Elikkä siis..</a:t>
            </a:r>
          </a:p>
          <a:p>
            <a:r>
              <a:rPr lang="fi-FI" dirty="0" smtClean="0"/>
              <a:t>No joo sitten </a:t>
            </a:r>
            <a:r>
              <a:rPr lang="fi-FI" dirty="0" err="1" smtClean="0"/>
              <a:t>mä</a:t>
            </a:r>
            <a:r>
              <a:rPr lang="fi-FI" dirty="0" smtClean="0"/>
              <a:t>..</a:t>
            </a:r>
          </a:p>
          <a:p>
            <a:r>
              <a:rPr lang="fi-FI" dirty="0" smtClean="0"/>
              <a:t>Mistäköhän </a:t>
            </a:r>
            <a:r>
              <a:rPr lang="fi-FI" dirty="0" err="1" smtClean="0"/>
              <a:t>mun</a:t>
            </a:r>
            <a:r>
              <a:rPr lang="fi-FI" dirty="0" smtClean="0"/>
              <a:t> pitikään puhua..</a:t>
            </a:r>
          </a:p>
          <a:p>
            <a:r>
              <a:rPr lang="fi-FI" dirty="0" err="1" smtClean="0"/>
              <a:t>Mä</a:t>
            </a:r>
            <a:r>
              <a:rPr lang="fi-FI" dirty="0" smtClean="0"/>
              <a:t> en ole yhtään valmistautunut, mutta yritän nyt jotain..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Vältä seuraavia aloituksia: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6814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fi-FI" dirty="0"/>
              <a:t>Miksi ja mitä tässä tilanteessa on tarkoitus ja tarpeen puhua?</a:t>
            </a:r>
          </a:p>
          <a:p>
            <a:pPr lvl="0"/>
            <a:r>
              <a:rPr lang="fi-FI" dirty="0"/>
              <a:t>Käytä samoja sisällön suunnittelun apuvälineitä kuin kirjoitelmaa suunnitellessasi: idea- ja käsitekartat, listat jne.</a:t>
            </a:r>
          </a:p>
          <a:p>
            <a:pPr lvl="0"/>
            <a:r>
              <a:rPr lang="fi-FI" dirty="0"/>
              <a:t>Muista sisältöä suunnitellessasi, että hyvä puhe liikkuu useilla tasoilla: ihminen ei kauan jaksa kuunnella abstraktia asiaa, joka ei tunnu millään tavalla olevan kosketuksissa omaan elämäntilanteeseen. </a:t>
            </a:r>
          </a:p>
          <a:p>
            <a:pPr lvl="0"/>
            <a:r>
              <a:rPr lang="fi-FI" dirty="0"/>
              <a:t>Hyvä puhe on rakenteeltaan kuin tikkataulu, jonka eri kehillä puhuja liikkuu. </a:t>
            </a:r>
            <a:endParaRPr lang="fi-FI" dirty="0" smtClean="0"/>
          </a:p>
          <a:p>
            <a:pPr lvl="0"/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Puheenvuoron sisällön suunnittelu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11049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Mitä asioita on tärkeä ottaa esiin juuri tässä tilanteessa, näille kuulijoille ja tämän tavoitteen saavuttamiseksi? Mitkä seikat todennäköisesti kiinnostavat kuulijoita? </a:t>
            </a:r>
          </a:p>
          <a:p>
            <a:pPr lvl="0"/>
            <a:r>
              <a:rPr lang="fi-FI" dirty="0"/>
              <a:t>Miten edetä niin, että kuulijoiden kiinnostus säilyy tai jopa lisääntyy?</a:t>
            </a:r>
          </a:p>
          <a:p>
            <a:pPr lvl="0"/>
            <a:r>
              <a:rPr lang="fi-FI" dirty="0"/>
              <a:t>Miten saa olennaisen eroon epäolennaisesta? Miten on järkevää havainnollistaa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Puheenvuoron sisällön suunnittelu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22185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Kappalejako on tarpeen puheessakin &gt; metateksti, </a:t>
            </a:r>
            <a:r>
              <a:rPr lang="fi-FI" dirty="0" err="1" smtClean="0"/>
              <a:t>nonverbaaliset</a:t>
            </a:r>
            <a:r>
              <a:rPr lang="fi-FI" dirty="0" smtClean="0"/>
              <a:t> keinot</a:t>
            </a:r>
          </a:p>
          <a:p>
            <a:r>
              <a:rPr lang="fi-FI" dirty="0" smtClean="0"/>
              <a:t>”Seuraavaksi siirryn käsittelemää..”</a:t>
            </a:r>
          </a:p>
          <a:p>
            <a:r>
              <a:rPr lang="fi-FI" dirty="0" smtClean="0"/>
              <a:t>”Olen tähän mennessä kertonut..”</a:t>
            </a:r>
          </a:p>
          <a:p>
            <a:r>
              <a:rPr lang="fi-FI" dirty="0" smtClean="0"/>
              <a:t>Numeroinnit</a:t>
            </a:r>
          </a:p>
          <a:p>
            <a:r>
              <a:rPr lang="fi-FI" dirty="0" smtClean="0"/>
              <a:t>Pitkät, selvät tauot</a:t>
            </a:r>
          </a:p>
          <a:p>
            <a:r>
              <a:rPr lang="fi-FI" dirty="0" smtClean="0"/>
              <a:t>Painotukset, intonaation vaihtelut</a:t>
            </a:r>
          </a:p>
          <a:p>
            <a:r>
              <a:rPr lang="fi-FI" dirty="0" smtClean="0"/>
              <a:t>otsikointikalvot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Puheenvuoron jaksotus</a:t>
            </a:r>
          </a:p>
        </p:txBody>
      </p:sp>
    </p:spTree>
    <p:extLst>
      <p:ext uri="{BB962C8B-B14F-4D97-AF65-F5344CB8AC3E}">
        <p14:creationId xmlns:p14="http://schemas.microsoft.com/office/powerpoint/2010/main" val="1704591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Jää kuulijoille hyvin mieleen: älä latista</a:t>
            </a:r>
          </a:p>
          <a:p>
            <a:r>
              <a:rPr lang="fi-FI" dirty="0" smtClean="0"/>
              <a:t>Kuulija pitää valmistella puheen loppumiseen</a:t>
            </a:r>
          </a:p>
          <a:p>
            <a:r>
              <a:rPr lang="fi-FI" dirty="0" smtClean="0"/>
              <a:t>Mieti pari hiottua loppulausetta</a:t>
            </a:r>
          </a:p>
          <a:p>
            <a:r>
              <a:rPr lang="fi-FI" dirty="0" smtClean="0"/>
              <a:t>Hidasta ja painota, jopa liioitellen</a:t>
            </a:r>
          </a:p>
          <a:p>
            <a:r>
              <a:rPr lang="fi-FI" dirty="0" smtClean="0"/>
              <a:t>Yhteenveto, viittaus aloitukseen, kysymys, toive, sitaatti, yllätys..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Lopetus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47388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i="1" dirty="0" smtClean="0"/>
              <a:t>Paras puhuja on se, joka saa ihmiset näkemään korvillaan. </a:t>
            </a:r>
            <a:r>
              <a:rPr lang="fi-FI" sz="2000" dirty="0"/>
              <a:t> </a:t>
            </a:r>
            <a:r>
              <a:rPr lang="fi-FI" sz="1800" dirty="0"/>
              <a:t> </a:t>
            </a:r>
            <a:r>
              <a:rPr lang="fi-FI" sz="1800" dirty="0" smtClean="0"/>
              <a:t>- Arabialainen sananlasku</a:t>
            </a:r>
            <a:endParaRPr lang="fi-FI" i="1" dirty="0" smtClean="0"/>
          </a:p>
          <a:p>
            <a:r>
              <a:rPr lang="fi-FI" i="1" dirty="0" smtClean="0"/>
              <a:t>Mitä puhujilta jää syvyydessä puuttumaan, sen he korvaavat teille pituudessa. - </a:t>
            </a:r>
            <a:r>
              <a:rPr lang="fi-FI" sz="1800" dirty="0" smtClean="0"/>
              <a:t>Montesquieu</a:t>
            </a:r>
            <a:endParaRPr lang="fi-FI" i="1" dirty="0" smtClean="0"/>
          </a:p>
          <a:p>
            <a:r>
              <a:rPr lang="fi-FI" i="1" dirty="0" smtClean="0"/>
              <a:t>Hyvän improvisoidun puheen valmistaminen vie tavallisesti yli kolme viikkoa.</a:t>
            </a:r>
            <a:r>
              <a:rPr lang="fi-FI" sz="1800" dirty="0" smtClean="0"/>
              <a:t> - Twain</a:t>
            </a:r>
            <a:endParaRPr lang="fi-FI" i="1" dirty="0" smtClean="0"/>
          </a:p>
          <a:p>
            <a:r>
              <a:rPr lang="fi-FI" i="1" dirty="0" smtClean="0"/>
              <a:t>Sukkeluus maustaa kaikki puheet. </a:t>
            </a:r>
            <a:r>
              <a:rPr lang="fi-FI" sz="1800" dirty="0" smtClean="0"/>
              <a:t>- Cicero</a:t>
            </a:r>
            <a:endParaRPr lang="fi-FI" i="1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Ajatuksia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0893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Kuulija-analyysi</a:t>
            </a:r>
          </a:p>
          <a:p>
            <a:r>
              <a:rPr lang="fi-FI" dirty="0" smtClean="0"/>
              <a:t>Sisällön ja rakenteen suunnittelu</a:t>
            </a:r>
          </a:p>
          <a:p>
            <a:r>
              <a:rPr lang="fi-FI" dirty="0" smtClean="0"/>
              <a:t>Perusteleminen</a:t>
            </a:r>
          </a:p>
          <a:p>
            <a:r>
              <a:rPr lang="fi-FI" dirty="0" smtClean="0"/>
              <a:t>Havainnollistaminen</a:t>
            </a:r>
          </a:p>
          <a:p>
            <a:r>
              <a:rPr lang="fi-FI" dirty="0" smtClean="0"/>
              <a:t>Kohdentaminen ja kontakti</a:t>
            </a:r>
          </a:p>
          <a:p>
            <a:r>
              <a:rPr lang="fi-FI" dirty="0" smtClean="0"/>
              <a:t>Ilmaisutavat ja </a:t>
            </a:r>
            <a:r>
              <a:rPr lang="fi-FI" dirty="0" err="1" smtClean="0"/>
              <a:t>nonverbaalinen</a:t>
            </a:r>
            <a:r>
              <a:rPr lang="fi-FI" dirty="0" smtClean="0"/>
              <a:t> viestintä</a:t>
            </a:r>
          </a:p>
          <a:p>
            <a:r>
              <a:rPr lang="fi-FI" dirty="0" smtClean="0"/>
              <a:t>Kuulija: kuunteleminen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Osa-alueita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272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Mitä asioita puhujan kannattaa etukäteen miettiä</a:t>
            </a:r>
          </a:p>
          <a:p>
            <a:pPr marL="457200" indent="-457200">
              <a:buAutoNum type="alphaLcParenR"/>
            </a:pPr>
            <a:r>
              <a:rPr lang="fi-FI" dirty="0" smtClean="0"/>
              <a:t>Kuulijakunnasta</a:t>
            </a:r>
          </a:p>
          <a:p>
            <a:pPr marL="457200" indent="-457200">
              <a:buAutoNum type="alphaLcParenR"/>
            </a:pPr>
            <a:r>
              <a:rPr lang="fi-FI" dirty="0" smtClean="0"/>
              <a:t>Paikasta</a:t>
            </a:r>
          </a:p>
          <a:p>
            <a:pPr marL="457200" indent="-457200">
              <a:buAutoNum type="alphaLcParenR"/>
            </a:pPr>
            <a:r>
              <a:rPr lang="fi-FI" dirty="0" smtClean="0"/>
              <a:t>Tilaisuudesta/tapahtumasta</a:t>
            </a:r>
          </a:p>
          <a:p>
            <a:pPr marL="457200" indent="-457200">
              <a:buAutoNum type="alphaLcParenR"/>
            </a:pPr>
            <a:r>
              <a:rPr lang="fi-FI" dirty="0" smtClean="0"/>
              <a:t>Muistiinpanoista</a:t>
            </a:r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Kuulija-analyysi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5556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Kuinka paljon kuulijoita on?</a:t>
            </a:r>
          </a:p>
          <a:p>
            <a:r>
              <a:rPr lang="fi-FI" dirty="0" smtClean="0"/>
              <a:t>Minkä ikäisiä he ovat?</a:t>
            </a:r>
          </a:p>
          <a:p>
            <a:r>
              <a:rPr lang="fi-FI" dirty="0" smtClean="0"/>
              <a:t>Kumpaa sukupuolta he ovat?</a:t>
            </a:r>
          </a:p>
          <a:p>
            <a:r>
              <a:rPr lang="fi-FI" dirty="0" smtClean="0"/>
              <a:t>Miksi he ovat kuulijoina?</a:t>
            </a:r>
          </a:p>
          <a:p>
            <a:r>
              <a:rPr lang="fi-FI" dirty="0" smtClean="0"/>
              <a:t>Mitä he jo tietävät asiasta?</a:t>
            </a:r>
          </a:p>
          <a:p>
            <a:r>
              <a:rPr lang="fi-FI" dirty="0" smtClean="0"/>
              <a:t>Millaista kieltä he ymmärtävät?</a:t>
            </a:r>
          </a:p>
          <a:p>
            <a:r>
              <a:rPr lang="fi-FI" dirty="0" smtClean="0"/>
              <a:t>Mikä yhdistää kuulijoita?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Millainen yleisö?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1828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Luokka, juhlasali, yksityiskoti yms. ?</a:t>
            </a:r>
          </a:p>
          <a:p>
            <a:r>
              <a:rPr lang="fi-FI" dirty="0" smtClean="0"/>
              <a:t>Tarvitaanko äänentoistolaitteet?</a:t>
            </a:r>
          </a:p>
          <a:p>
            <a:r>
              <a:rPr lang="fi-FI" dirty="0" smtClean="0"/>
              <a:t>Mitä havaintovälineitä on käytettävissä?</a:t>
            </a:r>
          </a:p>
          <a:p>
            <a:r>
              <a:rPr lang="fi-FI" dirty="0" smtClean="0"/>
              <a:t>Miten kuulijat asettuvat suhteessa puhujaan?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Millainen paikka?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8749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Onko kyseessä informaatiotilaisuus? Viihteellinen tilaisuus? Pyritäänkö vaikuttamaan?</a:t>
            </a:r>
          </a:p>
          <a:p>
            <a:r>
              <a:rPr lang="fi-FI" dirty="0" smtClean="0"/>
              <a:t>Millaisia reaktioita halutaan saada aikaan?</a:t>
            </a:r>
          </a:p>
          <a:p>
            <a:r>
              <a:rPr lang="fi-FI" dirty="0" smtClean="0"/>
              <a:t>Kuinka paljon on aikaa?</a:t>
            </a:r>
          </a:p>
          <a:p>
            <a:r>
              <a:rPr lang="fi-FI" dirty="0" smtClean="0"/>
              <a:t>Mitä tapahtuu ennen puhetta? Entä sen jälkeen?</a:t>
            </a:r>
          </a:p>
          <a:p>
            <a:r>
              <a:rPr lang="fi-FI" dirty="0" smtClean="0"/>
              <a:t>Onko juontaja?</a:t>
            </a:r>
          </a:p>
          <a:p>
            <a:r>
              <a:rPr lang="fi-FI" dirty="0" smtClean="0"/>
              <a:t>Saanko apua tekniikkaan?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Millainen tilaisuus?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03034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Onko viisasta kirjoittaa kokonaan?</a:t>
            </a:r>
          </a:p>
          <a:p>
            <a:r>
              <a:rPr lang="fi-FI" dirty="0" smtClean="0"/>
              <a:t>Riittävätkö muistilaput?</a:t>
            </a:r>
          </a:p>
          <a:p>
            <a:r>
              <a:rPr lang="fi-FI" dirty="0" smtClean="0"/>
              <a:t>Käytänkö kalvoja?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Muistiinpanot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4106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Perustele väitettä  </a:t>
            </a:r>
            <a:r>
              <a:rPr lang="fi-FI" i="1" dirty="0" smtClean="0"/>
              <a:t>Kirjoja kannattaa lukea </a:t>
            </a:r>
            <a:r>
              <a:rPr lang="fi-FI" dirty="0" smtClean="0"/>
              <a:t>vetoamalla</a:t>
            </a:r>
          </a:p>
          <a:p>
            <a:pPr marL="457200" indent="-457200">
              <a:buAutoNum type="alphaLcPeriod"/>
            </a:pPr>
            <a:r>
              <a:rPr lang="fi-FI" dirty="0" smtClean="0"/>
              <a:t>Omaan kokemukseen</a:t>
            </a:r>
          </a:p>
          <a:p>
            <a:pPr marL="457200" indent="-457200">
              <a:buAutoNum type="alphaLcPeriod"/>
            </a:pPr>
            <a:r>
              <a:rPr lang="fi-FI" dirty="0" smtClean="0"/>
              <a:t>Tarpeeseen </a:t>
            </a:r>
          </a:p>
          <a:p>
            <a:pPr marL="457200" indent="-457200">
              <a:buAutoNum type="alphaLcPeriod"/>
            </a:pPr>
            <a:r>
              <a:rPr lang="fi-FI" i="1" dirty="0" smtClean="0"/>
              <a:t>Auktoriteettiin</a:t>
            </a:r>
          </a:p>
          <a:p>
            <a:pPr marL="457200" indent="-457200">
              <a:buAutoNum type="alphaLcPeriod"/>
            </a:pPr>
            <a:r>
              <a:rPr lang="fi-FI" i="1" dirty="0" smtClean="0"/>
              <a:t>Tunteisiin</a:t>
            </a:r>
          </a:p>
          <a:p>
            <a:pPr marL="457200" indent="-457200">
              <a:buAutoNum type="alphaLcPeriod"/>
            </a:pPr>
            <a:r>
              <a:rPr lang="fi-FI" i="1" dirty="0" smtClean="0"/>
              <a:t>Arvoihin</a:t>
            </a:r>
          </a:p>
          <a:p>
            <a:pPr marL="0" indent="0">
              <a:buNone/>
            </a:pPr>
            <a:endParaRPr lang="fi-FI" i="1" dirty="0"/>
          </a:p>
          <a:p>
            <a:pPr marL="0" indent="0">
              <a:buNone/>
            </a:pPr>
            <a:endParaRPr lang="fi-FI" i="1" smtClean="0"/>
          </a:p>
          <a:p>
            <a:pPr marL="0" indent="0">
              <a:buNone/>
            </a:pPr>
            <a:r>
              <a:rPr lang="fi-FI" i="1" smtClean="0"/>
              <a:t> 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Perusteluharjoituksia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033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1915</TotalTime>
  <Words>548</Words>
  <Application>Microsoft Office PowerPoint</Application>
  <PresentationFormat>Näytössä katseltava diaesitys (4:3)</PresentationFormat>
  <Paragraphs>98</Paragraphs>
  <Slides>16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17" baseType="lpstr">
      <vt:lpstr>Aaltomuoto</vt:lpstr>
      <vt:lpstr>Puhuminen</vt:lpstr>
      <vt:lpstr>Ajatuksia</vt:lpstr>
      <vt:lpstr>Osa-alueita</vt:lpstr>
      <vt:lpstr>Kuulija-analyysi</vt:lpstr>
      <vt:lpstr>Millainen yleisö?</vt:lpstr>
      <vt:lpstr>Millainen paikka?</vt:lpstr>
      <vt:lpstr>Millainen tilaisuus?</vt:lpstr>
      <vt:lpstr>Muistiinpanot</vt:lpstr>
      <vt:lpstr>Perusteluharjoituksia</vt:lpstr>
      <vt:lpstr>Puheenvuoron rakenne: aloitus</vt:lpstr>
      <vt:lpstr>Aloitustapoja</vt:lpstr>
      <vt:lpstr>Vältä seuraavia aloituksia:</vt:lpstr>
      <vt:lpstr>Puheenvuoron sisällön suunnittelu</vt:lpstr>
      <vt:lpstr>Puheenvuoron sisällön suunnittelu</vt:lpstr>
      <vt:lpstr>Puheenvuoron jaksotus</vt:lpstr>
      <vt:lpstr>Lopetus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Puhuminen</dc:title>
  <dc:creator>Opettaja/Lukio</dc:creator>
  <cp:lastModifiedBy>Admin</cp:lastModifiedBy>
  <cp:revision>11</cp:revision>
  <dcterms:created xsi:type="dcterms:W3CDTF">2013-01-29T13:27:10Z</dcterms:created>
  <dcterms:modified xsi:type="dcterms:W3CDTF">2015-01-19T20:01:39Z</dcterms:modified>
</cp:coreProperties>
</file>