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3" r:id="rId11"/>
    <p:sldId id="274" r:id="rId12"/>
    <p:sldId id="275" r:id="rId13"/>
    <p:sldId id="276" r:id="rId14"/>
    <p:sldId id="269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86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4:44.794"/>
    </inkml:context>
    <inkml:brush xml:id="br0">
      <inkml:brushProperty name="width" value="0.1" units="cm"/>
      <inkml:brushProperty name="height" value="0.6" units="cm"/>
      <inkml:brushProperty name="color" value="#004F8B"/>
      <inkml:brushProperty name="inkEffects" value="pencil"/>
    </inkml:brush>
  </inkml:definitions>
  <inkml:trace contextRef="#ctx0" brushRef="#br0">25372 96 16383,'-31'-8'0,"-16"3"0,-19 1 0,-7 4 0,13 2 0,-21 1 0,-16 2 0,-7-1 0,1 1 0,6-1 0,16 0 0,-14 1 0,11-1 0,-13 0 0,19-1 0,-13 1 0,-8 0 0,-4 0 0,1 0 0,5-1 0,7 1 0,14-2 0,-14 1 0,14-1 0,-2 0 0,-8-2 0,-2 0 0,4 0 0,17-1 0,3 1 0,-3 1 0,-14 0 0,-4 2 0,5-1 0,-15-1 0,3 0 0,20 1 0,-1 1 0,-4-1 0,-13-1 0,-4-2 0,7 1 0,1 0 0,2 0 0,0 0 0,-4 0 0,6 0 0,10 0 0,3 0 0,-20 0 0,2 0 0,19 0 0,-1 0 0,-23 0 0,1 0 0,22 0 0,1 0 0,-8 0 0,-2 0 0,1 3 0,3 0 0,9-3 0,2 1 0,3 2 0,0 0 0,-6-3 0,1 0 0,15 0 0,-1 0 0,-31 0 0,-3 0 0,19 0 0,2 0 0,-14 0 0,3 0 0,19 0 0,3 0 0,-7 0 0,1 0 0,7 0 0,0 0 0,-4 2 0,-2 1 0,5-2 0,-2-1 0,-16 3 0,-2-1 0,16-1 0,-2-2 0,-17 1 0,1 0 0,23 0 0,2 0 0,-14 0 0,1 0 0,10 0 0,2 0 0,-10 0 0,0 0 0,7 3 0,0-1 0,-6-1 0,0 0 0,7 1 0,1 1 0,-2-3 0,1 0 0,4 2 0,-1 1 0,-11-3 0,-1 1 0,2 2 0,-2-1 0,-10-2 0,0 0 0,17 0 0,1 0 0,-29 0 0,-1 0 0,20 0 0,-1 0 0,-10 0 0,-1 0 0,0 0 0,5 0 0,16 3 0,0-1 0,-10-1 0,-1 0 0,6 1 0,0 1 0,10-3 0,-2 0 0,-23 0 0,-1 0 0,13 0 0,3 0 0,-4 0 0,0 0 0,-3 0 0,3 0 0,-25 0 0,32 0 0,0 0 0,-29 0 0,0 5 0,-8-4 0,47 1 0,0 1 0,-47-3 0,35 0 0,-1 0 0,6 0 0,0 0 0,-4 0 0,-2 0 0,2 0 0,-2 0 0,3-1 0,-3 2 0,-13 1 0,-2 1 0,0-2 0,1 0 0,-2 2 0,-1 0 0,-17-3 0,0 0 0,26 0 0,-1 0 0,-7 0 0,-6 0 0,8 0 0,10 0 0,4 0 0,-29 0 0,1 0 0,29 0 0,2 0 0,-11 0 0,-1 0 0,9 0 0,1 0 0,4 0 0,-1 0 0,-3 0 0,2 0 0,-36 0 0,35 0 0,1 0 0,7 0 0,1 0 0,-45 0 0,41-3 0,0 0 0,3 3 0,-3-1 0,-22-4 0,-1-1 0,14 2 0,0 1 0,-11 0 0,0-1 0,16-1 0,0-1 0,4 3 0,-1 0 0,-17 0 0,-3 0 0,10-2 0,-2-1 0,-10 0 0,-1 0 0,-4 0 0,1-2 0,9-1 0,-2 0 0,-9 2 0,2 2 0,17 1 0,-1 1 0,-21-3 0,-2 0 0,22 2 0,2 1 0,-17-4 0,1 1 0,15 3 0,2-1 0,-8-4 0,0 0 0,-1 6 0,-2 1 0,-16-8 0,0 0 0,14 5 0,1 1 0,7-1 0,-3-1 0,4 0 0,-10 1 0,2 1 0,-8 0 0,2 0 0,17 0 0,1 0 0,-4 3 0,-1-1 0,2-2 0,-1 1 0,-6 1 0,-1 2 0,15-1 0,2 0 0,1 0 0,3 0 0,-2 0 0,0 0 0,0 0 0,1 0 0,-5 0 0,2 0 0,1 0 0,0 0 0,-13-1 0,0 2 0,12 1 0,0 1 0,1-3 0,0 1 0,5 4 0,3 0 0,-35 1 0,-5 5 0,31-6 0,0 1 0,-37 5 0,40-6 0,-1 1 0,5 2 0,0 1 0,2-1 0,-2 1 0,0 1 0,-2 2 0,-3 2 0,1 0 0,-30 4 0,28 0 0,1 1 0,-31 1 0,38-5 0,-1 2 0,-43 10 0,16-1 0,22-6 0,1 0 0,-17 7 0,4-1 0,2-1 0,11-1 0,-16 9 0,0 3 0,12 0 0,6-6 0,-1 2 0,-26 16 0,4 1 0,-3-5 0,15-4 0,4-6 0,-5 2 0,9 5 0,-4-6 0,2-1 0,3-5 0,-10 6 0,7-4 0,-3 8 0,2-9 0,1 5 0,-1-6 0,0 0 0,-4 1 0,-20 2 0,3-1 0,27-14 0,2-1 0,-18 11 0,-22 4 0,16-9 0,17-6 0,-3 1 0,3-5 0,-1 0 0,-12 3 0,-1 0 0,11-3 0,-1-1 0,-9-2 0,1 1 0,15 0 0,0 1 0,-35 0 0,0-2 0,33-2 0,0-1 0,-29 6 0,0-1 0,24-6 0,1-2 0,-14 6 0,-2 0 0,7-2 0,-1-2 0,-2-1 0,2-1 0,10 0 0,2-1 0,5-1 0,1-2 0,-44 1 0,19 0 0,4 0 0,3 0 0,9 0 0,-6 0 0,20 0 0,-4 0 0,5 0 0,-1-4 0,1-1 0,0 0 0,-1-4 0,1 4 0,4 0 0,6 1 0,6 0 0,4 3 0,3-7 0,-2 4 0,6-1 0,-6 1 0,7 1 0,-4 2 0,9-6 0,-1 6 0,5-3 0,0 1 0,0 2 0,2 1 0,2 4 0,6 0 0,2 0 0,-2-1 0,4-2 0,-6 6 0,5-6 0,-6 6 0,7-6 0,-3 2 0,3 0 0,1-2 0,-1 6 0,4-6 0,5 6 0,4-2 0,4 3 0,4-3 0,2 3 0,4-3 0,4 0 0,2 3 0,4-7 0,-13 7 0,10-7 0,-15 2 0,22-3 0,-16 0 0,11 0 0,-14 0 0,5 0 0,-5 0 0,1 0 0,-2 4 0,-4-3 0,6 3 0,-7-4 0,2 0 0,-1 0 0,-4 0 0,4 0 0,-5 0 0,10 0 0,1 0 0,-1 0 0,8 0 0,-1-4 0,8 3 0,-5-3 0,9-1 0,-11 4 0,6-7 0,-10 7 0,1-3 0,-9 4 0,7 0 0,-1 0 0,8-4 0,5 3 0,5-4 0,1 5 0,6-4 0,-6 3 0,4-8 0,-3 4 0,-1-1 0,3-2 0,-2 7 0,21-9 0,-13 9 0,9-8 0,-19 8 0,5-8 0,-7 8 0,13-8 0,-5 8 0,12-8 0,2 8 0,4-4 0,-5 5 0,4-5 0,8 4 0,7-4 0,-5 1 0,2 3 0,-9-9 0,-7 9 0,10-4 0,3 0 0,2-1 0,-2 0 0,-29 1 0,-1 0 0,14-1 0,-15 3 0,3-1 0,28-5 0,2 3 0,-29 0 0,2 0 0,34-5 0,-33 6 0,0-1 0,-10 0 0,0 1 0,12-1 0,2 0 0,-9 0 0,0 0 0,5 1 0,0-1 0,-1 0 0,2 0 0,6 0 0,3 0 0,3 0 0,2 0 0,4 0 0,3-1 0,1-2 0,0 0 0,-9 5 0,-1-1 0,19-7 0,-1 1 0,-20 9 0,1 1 0,-8-5 0,4-1 0,0 1 0,25 2 0,-2 1 0,-2-1 0,1 0 0,-17 1 0,1 1 0,-4 0 0,-1 2 0,0 0 0,-5 0 0,5 0 0,-2 0 0,13 0 0,-3 0 0,5 0 0,1 0 0,11 0 0,0 0 0,-20 0 0,-3 0 0,11 0 0,-2 0 0,-18 0 0,-3 0 0,32 0 0,-10 0 0,-10 0 0,-7 5 0,-5 0 0,-1 5 0,-23-2 0,9 1 0,-24 3 0,7-6 0,-12 8 0,-2-8 0,2 9 0,0 2 0,3 4 0,2 9 0,4 6 0,2 17 0,-4 2 0,3 9 0,-3-5 0,-4-6 0,2 5 0,-9-5 0,2 17 0,-1-8 0,0 8 0,1-17 0,-5-1 0,-2 6 0,2 2 0,-4 6 0,3-2 0,-4 6 0,0-3 0,0 11 0,5-7 0,-5 6 0,9 8 0,-3-15 0,-4-17 0,1 0 0,5 14 0,-3 30 0,5-31 0,-1 16 0,-3-19 0,2 19 0,-2-22 0,4 16 0,-6-9 0,6 11 0,-5-1 0,5-4 0,-1 10 0,2 16 0,-1-4 0,-4-42 0,-2 1 0,2-2 0,-1 0 0,5 36 0,-7-37 0,0 2 0,6 39 0,-8 7 0,4-35 0,0 0 0,-2-11 0,0 0 0,0 5 0,0-1 0,2 39 0,-1-9 0,2 5 0,0 5 0,-2-27 0,0 17 0,-2-20 0,6 24 0,-7-10 0,4 14 0,0-20 0,-4 8 0,3-17 0,0-2 0,1 0 0,5 14 0,-5-3 0,4 8 0,-8-17 0,8-2 0,-4-5 0,-1-1 0,5-4 0,-4 8 0,0-7 0,4 15 0,-5-10 0,6 16 0,-1-15 0,1 15 0,-5-10 0,8 5 0,-7 0 0,8 7 0,-3 13 0,-2-20 0,0-7 0,-2 1 0,0 18 0,0-16 0,1 0 0,-3 22 0,0-36 0,1 3 0,2 6 0,1 1 0,-3 1 0,0 1 0,2-3 0,0 3 0,2 18 0,-2-2 0,-5-28 0,1 1 0,6 22 0,0 3 0,-6-15 0,0-2 0,3 0 0,2 2 0,-1 25 0,2 1 0,-2-16 0,2 0 0,-1 15 0,1-1 0,-2-24 0,0-3 0,-3 5 0,1 3 0,2 17 0,2 1 0,-2-16 0,1 0 0,0 20 0,2-2 0,-1-23 0,0-2 0,0 1 0,-3 0 0,2 0 0,0-1 0,2-2 0,-1-1 0,-4 2 0,0 2 0,5 4 0,-1 0 0,-1-9 0,-1 0 0,3 8 0,1-2 0,-5-15 0,2-1 0,1 9 0,0 1 0,-2-8 0,0-2 0,0 1 0,1-2 0,9 41 0,-6-23 0,6 9 0,-2 16 0,3-20 0,-3 18 0,1-31 0,-2-6 0,-2-1 0,3-15 0,-7-2 0,3-13 0,-5-6 0,-2-4 0,1-8 0,-2 3 0,7-2 0,1-1 0,3 3 0,8-6 0,3 3 0,3-1 0,9-2 0,2 3 0,10-4 0,6 0 0,10 0 0,15-5 0,-35 5 0,3-1 0,8-4 0,1-1 0,-4 6 0,0-1 0,-3-2 0,0 1 0,15 1 0,1 2 0,-10-1 0,2 0 0,16-3 0,3 0 0,4 3 0,-2-1 0,-13-4 0,2-1 0,-6 5 0,2 2 0,-2-2 0,10-4 0,0-1 0,-9 2 0,3 0 0,-4-1 0,3-1 0,-1-2 0,0 0 0,3-1 0,-4 0 0,1 2 0,-2 1 0,16-4 0,0 1 0,-16 5 0,1 1 0,5-6 0,1 1 0,-9 7 0,1-1 0,13-6 0,1-1 0,-14 5 0,-2 1 0,-1 0 0,0 0 0,8-3 0,1 1 0,-10 1 0,1 1 0,-3 0 0,5-1 0,25-2 0,2 1 0,-30 1 0,1 1 0,15-3 0,8-2 0,-5 1 0,9 0 0,-3-1 0,5-2 0,5 1 0,-16 4 0,3 0 0,-2 0 0,11-4 0,3-1 0,-24 4 0,4 0 0,2 0 0,-4 0 0,10-1 0,-3-1 0,2 0 0,-9 1 0,3-1 0,-1 1 0,-2 0 0,10 1 0,-2 1 0,-1 0 0,-6-2 0,-3 0 0,2 0 0,5 2 0,0 1 0,1-1 0,1 1 0,-1-1 0,3 0 0,12-2 0,2-1 0,2 1 0,-24 2 0,2 1 0,-1 0 0,-5 0 0,2-1 0,-3-1 0,2 1 0,16 1 0,4 0 0,-7-1 0,3-2 0,0 0 0,-11 4 0,5 0 0,0-1 0,1-2 0,0-2 0,-6 3 0,-1 4 0,-2 0 0,9-2 0,6-2 0,-7 0 0,-9 1 0,-3 1 0,5 0 0,6 1 0,-4-1 0,10-3 0,-4 1 0,2 4 0,-1 1 0,-9-6 0,-2 0 0,-10 3 0,0 0 0,9-1 0,2 1 0,7 0 0,-1 0 0,-9 3 0,1 0 0,4 1 0,0-2 0,1-1 0,-1-1 0,-4 2 0,-1 0 0,-4-2 0,1 0 0,1 3 0,1 0 0,-3 1 0,1-2 0,6-1 0,2-1 0,4 2 0,1 1 0,5-3 0,-2 0 0,-12 1 0,0-1 0,23-1 0,0 0 0,-21 1 0,-3 0 0,1 0 0,0 0 0,-6 0 0,0 0 0,-7 3 0,1-1 0,13-2 0,0 1 0,-6 2 0,1 0 0,-3-3 0,-1 1 0,34 1 0,-42-2 0,0 1 0,33 2 0,-35 0 0,-1 0 0,20 0 0,-18 0 0,1 0 0,12 0 0,-15 0 0,-1 0 0,14 0 0,1 0 0,-3 0 0,0-5 0,-3 4 0,9-4 0,2 5 0,-15 0 0,16 0 0,-22 0 0,25 0 0,9 0 0,2 0 0,-34 0 0,0 0 0,21 0 0,20 0 0,-8 0 0,7 5 0,-3-4 0,-18 4 0,4-5 0,-4 0 0,1 0 0,3 5 0,-5-4 0,-9 7 0,7-7 0,-9 3 0,1 1 0,3-4 0,-14 3 0,7-4 0,-12 4 0,18-3 0,-7 3 0,8-4 0,1 5 0,-5-4 0,0 4 0,-7-5 0,-10 0 0,0 0 0,-5 0 0,0 0 0,-5 0 0,-4 0 0,-10 0 0,0 0 0,-8 0 0,1-4 0,-1 3 0,-3-6 0,3 3 0,0-8 0,1 0 0,0-13 0,4 6 0,-8-10 0,7 7 0,-10-8 0,6-2 0,-6 1 0,3-9 0,-4-2 0,0-12 0,0-16 0,0 2 0,0-15 0,0 21 0,-9-18 0,2-16 0,-8 5 0,9 40 0,2 1 0,-7-38 0,1-7 0,5 44 0,-1 0 0,4-3 0,-1 1 0,-7-32 0,9 2 0,-2-16 0,3 9 0,-5-9 0,4 16 0,-4 4 0,5-12 0,-2 30 0,0 0 0,0-33 0,0 32 0,-1 0 0,-2-25 0,3-12 0,-1 6 0,-2-4 0,3 4 0,-3 1 0,3 40 0,0-1 0,-4-41 0,1 28 0,-1-2 0,0 11 0,1 1 0,1-6 0,2 0 0,-3 7 0,0 0 0,1-11 0,2 0 0,-4 6 0,0-1 0,2-12 0,2 1 0,-3 14 0,0 2 0,1 2 0,2 1 0,0-4 0,-2 1 0,-5-32 0,9 34 0,-1-1 0,-6 0 0,-1 0 0,8-3 0,-2-1 0,-5-2 0,-1 0 0,5-3 0,0 1 0,0 7 0,0 1 0,-2-6 0,0 0 0,4-38 0,-4 8 0,1 18 0,3-9 0,-8-11 0,8 3 0,-5-9 0,6 27 0,0-4 0,0 15 0,0-5 0,0-9 0,0 12 0,0-1 0,0-2 0,0 20 0,0-18 0,0 11 0,0-5 0,0-7 0,0 9 0,0-8 0,0 12 0,0-7 0,0 4 0,-3-8 0,2-2 0,-9-22 0,9 5 0,-3-8 0,-1 13 0,0 4 0,0-11 0,-10-7 0,8-4 0,-1 42 0,1 1 0,1-29 0,-3-14 0,3 0 0,-4 5 0,-1-7 0,6 25 0,-4 1 0,8-6 0,-7 9 0,2-8 0,1 5 0,-3-2 0,2 1 0,1 13 0,1 2 0,0 3 0,-2-16 0,1 8 0,1-3 0,-1 8 0,4 8 0,-3-8 0,4 9 0,0-4 0,0-1 0,0 0 0,-4-12 0,3 5 0,-4-4 0,1-6 0,3 2 0,-3-3 0,4 1 0,0 9 0,0-3 0,0 0 0,0 4 0,0-5 0,0 1 0,0 4 0,-5-5 0,4-11 0,-3 12 0,4-18 0,0 22 0,0-4 0,-4 5 0,-1-5 0,-1 18 0,2-15 0,1 17 0,1-32 0,-2 12 0,0-12 0,-1 22 0,0-3 0,-3 9 0,3-5 0,0 7 0,-3-7 0,3 5 0,-4 1 0,4 11 0,-2 9 0,6 7 0,-6 4 0,4 6 0,-2 0 0,-2 9 0,4-3 0,-5 4 0,-3 0 0,2-3 0,-9 2 0,1-3 0,-7 1 0,-4 2 0,-6-12 0,-2 11 0,-7-10 0,12 11 0,-11-3 0,2-1 0,-11 0 0,10-1 0,3-2 0,17 7 0,-2-3 0,7 1 0,-4-2 0,5 1 0,0 0 0,2 0 0,2 4 0,5-4 0,1 4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14.0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29 515 24575,'0'25'0,"4"4"0,-3 3 0,7 8 0,-7-3 0,7 9 0,-2-4 0,-1 10 0,3 1 0,-3 0 0,1 5 0,2-20 0,-7 12 0,7-7 0,-3 5 0,0 9 0,3-14 0,-7 8 0,7-9 0,-2 16 0,-1-9 0,0 9 0,-5-6 0,4-9 0,-3 8 0,2-9 0,2 10 0,-4 13 0,3-9 0,0 13 0,2-21 0,-1 10 0,-1-10 0,0 4 0,-3 0 0,3-9 0,0 3 0,-3-10 0,7 4 0,-7-3 0,4 4 0,-5-5 0,4 5 0,-3-4 0,3 3 0,-4 1 0,0 1 0,4 0 0,-3 9 0,3-13 0,0 18 0,-3-13 0,8 9 0,-8-5 0,3 0 0,-4-5 0,0 3 0,0-8 0,4 9 0,-3-9 0,3 9 0,-4 1 0,0 1 0,4 9 0,-3-3 0,8 10 0,-8-4 0,8 10 0,-8-16 0,4 9 0,-5-4 0,4 7 0,-2 0 0,2-2 0,-4-11 0,0 5 0,0-5 0,0 11 0,0-4 0,0-1 0,0-7 0,0-5 0,0 0 0,0 0 0,0 5 0,0 1 0,0 6 0,0-1 0,0 1 0,0 5 0,0-4 0,0-1 0,0-2 0,0-9 0,0 10 0,0-10 0,-4 4 0,3 6 0,-7-9 0,7 9 0,-4-12 0,5 1 0,-4 0 0,3 0 0,-3 0 0,4-1 0,-4 6 0,2-3 0,-2 3 0,4-11 0,-4 5 0,3-9 0,-3 4 0,4-1 0,0 2 0,-4 5 0,2 0 0,-2 0 0,4-5 0,0 3 0,0-12 0,0 6 0,0-8 0,-3-3 0,2 1 0,-3-12 0,4 8 0,0-8 0,0 7 0,0-6 0,0 6 0,0-2 0,0 3 0,0-3 0,0-2 0,0-3 0,0-5 0,0 3 0,0-6 0,0 6 0,0-2 0,0 7 0,0-3 0,0 4 0,0-5 0,0-3 0,0-2 0,0-3 0,0 0 0,0-1 0,4-2 0,0-2 0,4-3 0,-1 0 0,5 0 0,-4 0 0,8 0 0,-4 0 0,1 0 0,2 0 0,-3 0 0,5 0 0,3 0 0,2 0 0,8 0 0,1 0 0,10 0 0,1 0 0,4 0 0,12-5 0,-3 4 0,9-3 0,0-1 0,2 4 0,5-4 0,-10 5 0,7 0 0,-8-4 0,18 3 0,0-4 0,7 5 0,0-5 0,-1-1-407,1 0 407,0 2 0,-1-1 0,1 4 0,-6-4 0,-18 1 0,6 3 0,-22-3 0,13 4 0,-6 0 0,-4 0 407,21-5-407,-18 4 0,18-4 0,-21 5 0,9 0 0,-4-4 0,18 3 0,-10-4 0,15 5 0,-16-4 0,10 3 0,14-3 0,-8-1 0,15 4 0,-20-4 0,0 1 0,0 3 0,-5-4 0,4 5 0,-4-5 0,-1 4 0,-1-3 0,-5-1 0,0 4 0,-1-3 0,-4 0 0,-2 3 0,-6-3 0,12-1 0,-8 4 0,7-4 0,-10 5 0,-5-4 0,-6 3 0,4-3 0,-3 0 0,5 3 0,-1-7 0,-10 7 0,-1-3 0,-4 4 0,-1-4 0,10 3 0,-11-6 0,10 6 0,8-3 0,-2 4 0,18-4 0,-11 3 0,-1-3 0,-4 4 0,-6-4 0,-5 3 0,-10-3 0,-4 4 0,-6 0 0,-3-4 0,3 4 0,-2-4 0,6 4 0,-6 0 0,3 0 0,-8-3 0,3 2 0,-3-3 0,0 1 0,0-2 0,-4-3 0,0 1 0,0-1 0,0-4 0,0-9 0,0-2 0,-4-12 0,-1 4 0,-4-5 0,0 0 0,-1-5 0,-3-1 0,2-10 0,-7-13 0,2-2 0,-5-5 0,5 2 0,2 4 0,-1-5 0,4 5 0,-4 2 0,5-1 0,-4 5 0,3-4 0,-9-20 0,9 25 0,-5-35 0,6 38 0,0-15 0,-5-12 0,8 18 0,-12-24 0,12 23 0,-13-11 0,8 4 0,-3-10 0,0 10 0,3-10 0,-3-9 0,0 4-556,2-10 556,-2 13 0,4 7 0,1 6 0,0 2 0,-1-8 0,6 3 0,-5-8 0,5 17 0,-6-16-8,1 13 8,4-4 0,-3 10 0,3 4 0,1 13 0,-5-26 555,5 25-555,-6-29 9,6 16-9,-4-4 0,4 5 0,-1 5 0,-3-3 0,4 4 0,-5-12 0,0-1 0,0-5 0,-1-6 0,1 4 0,-1 1 0,6-4 0,-4 9 0,3-11 0,0 7 0,-7 0 0,10-1 0,-10 7 0,7-11 0,-4 8 0,0-9 0,4 6 0,-3 5 0,8 1 0,-8 17 0,4-3 0,0 9 0,-3 0 0,7 1 0,-7 5 0,7 0 0,-3 0 0,0 0 0,3 0 0,-7 5 0,7-9 0,-6 12 0,6-7 0,-7 9 0,7 0 0,-7 1 0,7-1 0,-3 0 0,4 0 0,-4-4 0,3 3 0,-6-3 0,6 4 0,-7 0 0,7 0 0,-3 1 0,0-1 0,3 0 0,-6 5 0,6-4 0,-3 3 0,1 1 0,2-4 0,-3 7 0,0-2 0,3 7 0,-2 2 0,-1-5 0,-1 2 0,1-6 0,-4 7 0,4-11 0,-5 5 0,4-11 0,-2 8 0,6-3 0,-7 8 0,8 0 0,-4 2 0,4 6 0,-4-3 0,4 5 0,-4-1 0,4 0 0,-3 3 0,2-2 0,-6 7 0,2-4 0,-3 4 0,-3-4 0,-2 4 0,-3-4 0,0 4 0,-5-4 0,-1 3 0,-8-7 0,-1 7 0,-10-7 0,-1 7 0,-10-8 0,-2 8 0,-5-7 0,1 7 0,-1-4 0,-11 5 0,8 0 0,-8 0 0,11 0 0,0 0 0,-18 0 0,9 0 0,-22 0 0,5 0 0,-8 0 0,12 0 0,-13 0-770,6 0 770,38 0 0,-1 0 0,-5 3 0,0-1 0,-33 0-266,-7 7 266,29-8 0,-15 9 0,2-9 0,0 4 0,-10-5 0,12 0 0,-7 0 0,6 0 0,2 4 0,-7-3 0,10 4 0,-4-5 0,18 0 0,-3 0 0,8 0 0,-9 0 760,20 0-760,-1 4 276,22-3-276,2 3 0,9-4 0,5 0 0,-1 3 0,0-2 0,0 2 0,0-3 0,0 4 0,-3-3 0,-2 6 0,-3-6 0,-1 6 0,1-3 0,0 5 0,-1-1 0,-3 4 0,2 0 0,-6-2 0,-3 5 0,-4-5 0,-10 4 0,-1 3 0,-5-2 0,5-1 0,1 3 0,10-7 0,5 3 0,1-5 0,8 0 0,-8 1 0,3-5 0,1 4 0,0-4 0,5 1 0,3 2 0,2-6 0,3 2 0,0 0 0,0-2 0,0 6 0,-3-6 0,2 3 0,-7-1 0,8-2 0,-4 3 0,8-1 0,-3-2 0,2 2 0,-6 1 0,2-3 0,-11 2 0,10-3 0,-9 0 0,6 0 0,-3 0 0,3 0 0,2 0 0,3 0 0,3 12 0,2-9 0,3 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24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46 24575,'16'0'0,"1"0"0,3-4 0,1 3 0,5-3 0,0 4 0,-1-3 0,1 2 0,0-3 0,4 4 0,1-4 0,0 3 0,9-3 0,-3 4 0,21-5 0,-3 4 0,4-8 0,-7 8 0,-15-3 0,19 4 0,-21 0 0,12 0 0,-17 0 0,-9 0 0,4 0 0,-3 0 0,3 0 0,5 0 0,-7 0 0,6 0 0,-12 0 0,4 0 0,-5 0 0,0 0 0,0 0 0,5 0 0,-4 0 0,8 0 0,6 0 0,-3 0 0,7 0 0,-10 0 0,1 0 0,0 0 0,-1 4 0,-7-3 0,6 3 0,-7-4 0,9 0 0,-1 0 0,6 0 0,-5 0 0,0 0 0,-1 0 0,1 0 0,1 0 0,-1 0 0,-2 0 0,-2 0 0,8 0 0,-3 0 0,7 0 0,-2 0 0,-1 0 0,-5 0 0,-1 0 0,-4 0 0,5 0 0,-1 0 0,1 0 0,4 3 0,-3-2 0,3 3 0,-4-4 0,-1 0 0,6 0 0,-5 4 0,9-3 0,-4 3 0,1-4 0,2 0 0,2 4 0,-3-3 0,7 3 0,-14-4 0,4 0 0,-4 0 0,0 0 0,-5 0 0,4 0 0,-8 0 0,17 0 0,-14 0 0,10 0 0,-14 0 0,4 0 0,-3 0 0,4 0 0,-5 0 0,5 0 0,0 0 0,5 0 0,-1 0 0,1 0 0,0 0 0,-5 0 0,4 0 0,-4 0 0,1 0 0,2 0 0,-7 0 0,8 0 0,-4 0 0,5 0 0,0 4 0,-1-3 0,6 3 0,-5-4 0,14 4 0,-12-3 0,11 3 0,-2-4 0,5 0 0,-1 0 0,5 4 0,-9-3 0,9 3 0,-4-4 0,-1 0 0,0 0 0,0 0 0,-9 0 0,8 0 0,-13 4 0,7-3 0,-7 3 0,-1-4 0,-1 0 0,-4 0 0,5 0 0,-1 4 0,-3-3 0,2 2 0,-2-3 0,-1 0 0,4 0 0,-8 0 0,4 0 0,-5 0 0,4 0 0,-2 0 0,2 0 0,0 0 0,-2 0 0,-2 0 0,-8 0 0,-4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35.3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131 77 24575,'0'21'0,"4"5"0,1 5 0,4 15 0,0-12 0,0 15 0,0-11 0,1 9 0,-1 5 0,0-4 0,1 4 0,-1-5 0,0-1 0,1 1 0,-1 0 0,0 0 0,1-1 0,-1 1 0,0-5 0,0 4 0,0-4 0,-4 4 0,7-4 0,-6-1 0,7 0 0,-4-13 0,1 32 0,-1-27 0,-4 24 0,3-25 0,-3 2 0,0-7 0,3 8 0,-4-9 0,1 5 0,3-6 0,-4 1 0,1 0 0,-1-1 0,0 1 0,0-5 0,1 8 0,-1-10 0,-1 2 0,-2-6 0,2-2 0,-3 3 0,4 9 0,-3-7 0,7 11 0,-7-7 0,6 4 0,-6-5 0,3-1 0,-4 5 0,0-2 0,4 3 0,-3-1 0,2-4 0,-3 9 0,0-3 0,0 3 0,0-4 0,0-1 0,0-3 0,0 2 0,0-2 0,0-1 0,0 4 0,0-4 0,0 5 0,0-4 0,0 7 0,0-11 0,0 3 0,-3-5 0,2-4 0,-3 8 0,4-2 0,0 6 0,0-6 0,0 6 0,0-7 0,0 8 0,0-8 0,0 4 0,0-5 0,0 0 0,0 5 0,0-4 0,0 3 0,0 1 0,-4 0 0,0 1 0,-1 2 0,1-2 0,4-1 0,-3 0 0,2-1 0,-3-3 0,4 4 0,0-5 0,-4 0 0,3 0 0,-2 1 0,3-1 0,0 0 0,0 0 0,-4 1 0,3-1 0,-3 0 0,1 0 0,2 1 0,-3-5 0,4 3 0,0-2 0,0 3 0,0 0 0,0 0 0,0 1 0,0-1 0,0-4 0,0 4 0,0-4 0,0 1 0,0 2 0,0-6 0,0 6 0,0-3 0,0 5 0,0-1 0,0 0 0,0-4 0,0 4 0,0-4 0,0 1 0,0 6 0,0-5 0,0 6 0,0-8 0,0 0 0,0-4 0,0-1 0,0 1 0,0 0 0,0-7 0,-3 1 0,2-9 0,-3 3 0,4-4 0,0 0 0,0 0 0,0 0 0,0 1 0,0-1 0,0 0 0,0 0 0,0 0 0,0 0 0,4 0 0,-3 1 0,6-5 0,-3 7 0,4-6 0,0 7 0,-1-4 0,1 3 0,8-6 0,2 9 0,17-10 0,2 7 0,5-4 0,9 4 0,-3-4 0,22 4 0,-3-1 0,17-3 0,-12 7 0,6-7 0,-13 8 0,5-4 0,-10 1 0,10 3 0,2-3 0,0 4 0,12 0 0,1-5 0,1 3 0,-7-3 0,-3 5 0,-10 0 0,-6-4 0,9 3 0,-20-3 0,9 0 0,-12 3 0,1-3 0,0 4 0,0 0 0,-5 0 0,3 0 0,2-5 0,-8 4 0,6-3 0,-14 4 0,5-4 0,5 3 0,-4-3 0,19-1 0,-11 4 0,8-3 0,-13 4 0,1 0 0,12-5 0,-13 4 0,15-8 0,-12 8 0,10-3 0,1 4 0,-7 0 0,-11-4 0,-6 3 0,-4-3 0,-1 0 0,1 3 0,4-2 0,-3 3 0,8 0 0,-13 0 0,7 0 0,-11 0 0,2 0 0,-7 0 0,-2 0 0,-7-4 0,0 0 0,-4-8 0,0-1 0,0-3 0,0-4 0,0-2 0,0-8 0,0 3 0,0-4 0,0 1 0,-4-1 0,-1-10 0,0-1 0,-4-5 0,4 0 0,-4 0 0,-1 5 0,1-4 0,0-1 0,-5-6 0,3-1 0,-3 2 0,4 0 0,-4-2 0,-1-4 0,0 4 0,1-3 0,0 8 0,4-3 0,-4 0 0,5 9 0,-5-8 0,4 9 0,-9-16 0,9 8 0,-9-13 0,3-2 0,-3 14 0,3-17 0,-6 19 0,5-9 0,-7-7 0,4 5 0,0-4 0,-11-27 0,4 25 0,-2-19 0,6 27 0,4 5 0,-2-6 0,-2 5 0,3 2 0,1 0 0,5 4 0,-4 0 0,8 8 0,-3 4 0,0 0 0,7 4 0,-10 2 0,10 8 0,-2-2 0,0 6 0,4-2 0,-1 3 0,-2 1 0,6 0 0,-6 3 0,6-2 0,-2 6 0,3-7 0,-4 8 0,3-4 0,-6 4 0,6 0 0,-2 0 0,3 1 0,0-5 0,-4 3 0,3-6 0,-2 6 0,3-3 0,-4 4 0,4 1 0,-4-1 0,-3 3 0,-6-6 0,-9 9 0,-4-13 0,-4 9 0,-2-2 0,-8-1 0,-2 4 0,-11-4 0,0-1 0,-17 0 0,20 4 0,-1 1-549,-41-1 549,33 2 0,0 2 0,-28 2 0,-4 0 0,39 0 0,0 0 0,-45 0 0,41 0 0,0 0 0,3 0 0,0 0 0,-4 0 0,0 0 0,-1 0 0,0 0 0,1 0 0,-1 0 0,-2 0 0,1 0 0,8 0 0,0 0 0,-10 0 0,2 0 0,-23 0 0,-7 0 0,11 5 0,9-4 0,-8 8 0,24-3 0,5-1 0,3 3 0,-14-2 0,17-1 549,-15 4-549,35-5 0,-7 1 0,11 3 0,1-8 0,2 8 0,6-7 0,-3 6 0,5-7 0,-1 4 0,0-4 0,0 0 0,4 3 0,-3-2 0,2 3 0,-3-4 0,4 3 0,1-2 0,3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37.5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24575,'11'0'0,"6"0"0,0 4 0,12 1 0,-6 0 0,12 2 0,-4-2 0,10 0 0,1-1 0,10-4 0,13 5 0,-4-4 0,9 4 0,-11-5 0,5 0 0,8 0 0,6 0 0,7 0 0,-6 0 0,4 0 0,2 5-781,1-4 781,-31 1 0,1 1 0,40-3 0,-39 0 0,-1 0 0,36 0 0,-1 0 0,0 5 0,8-4 0,-49 1 0,1 1 0,5-1 0,0 1 0,38-2 0,-38 2 0,-1-1 0,33-2 0,10 5-315,-25 0 315,8 1 0,-13 3 0,3-8 0,25 3 0,-24-4 0,-20 3 0,-1-1 0,11-1 0,19 4 0,7-5 0,1 0-371,-30 0 1,0 0 370,29 0 0,-37 0 0,2 0 0,4 0 0,0 0 0,40 0 0,-35 0 0,1 0 0,-5 0 0,0 0 0,0 0 0,1 0 0,2 0 0,0 0 0,-1 0 0,-1 0 0,-8 0 0,0 0 0,9 0 0,0 0 0,-9 0 0,-2 0 0,50 0 0,-14 0 0,-1 0 485,-6 5-485,1-4 0,-2 4 311,-16-5-311,7 0 0,-18 0 0,24 0 773,-28 0-773,12 0 268,-22 0-268,-1 4 0,1-3 0,0 2 0,0-3 0,0 4 0,4-3 0,8 3 0,5-4 0,6 0 0,-6 0 0,-6 0 0,-6 0 0,-5 0 0,-9 0 0,-6 0 0,-10 0 0,-3 0 0,-4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52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1 199 24575,'4'12'0,"0"0"0,8 9 0,-3 0 0,4 5 0,-5-1 0,1 1 0,-1 0 0,10 14 0,-7-6 0,7 7 0,-5-6 0,-8-8 0,11 7 0,-10-7 0,11 13 0,-11-8 0,6 4 0,-3-1 0,1-8 0,2 3 0,-3-9 0,-5 0 0,4 4 0,-3-3 0,4 18 0,-1-8 0,1 0 0,-4 7 0,2-15 0,-2 15 0,4-12 0,-1-1 0,-3 3 0,2-10 0,-6 10 0,6-8 0,-6 5 0,7-1 0,-7 1 0,3 4 0,-4-3 0,3-1 0,-2-1 0,7-4 0,-7 5 0,2-5 0,-3 4 0,0-8 0,0 8 0,0-8 0,4 3 0,-3-3 0,2-1 0,-3-4 0,0 4 0,0-4 0,0 1 0,0 2 0,0-3 0,0 1 0,0 2 0,0-3 0,0 9 0,0-8 0,0 3 0,0-8 0,0 3 0,0-2 0,0 3 0,-3-8 0,2 3 0,-2-3 0,3 4 0,0-1 0,0 1 0,3-4 0,5 4 0,1-4 0,6 0 0,2 4 0,0-8 0,8 4 0,1-4 0,-4 0 0,17 0 0,-11 0 0,13 0 0,-1 0 0,-7 0 0,6 0 0,-7 0 0,8 0 0,-7 0 0,2-4 0,-5 3 0,-3-2 0,3-1 0,-4 3 0,-5-7 0,4 7 0,-8-2 0,8 3 0,-8 0 0,8 0 0,-8 0 0,7-4 0,-6 3 0,6-3 0,-2 0 0,-1 3 0,4-3 0,-8 4 0,4 0 0,-5 0 0,4 0 0,-6 0 0,5 0 0,-2 0 0,9 0 0,1 0 0,7 0 0,2 0 0,6 0 0,0 0 0,-1 0 0,-5-4 0,0 3 0,-1-3 0,-3 4 0,-2-3 0,-9 2 0,0-3 0,-5 4 0,-4 0 0,0 0 0,-4 0 0,-1 0 0,1 0 0,0-4 0,0 3 0,-1-2 0,1 3 0,0 0 0,0 0 0,-1-4 0,1 4 0,0-4 0,-1 4 0,1 0 0,-4-3 0,3 2 0,-6-6 0,3 2 0,-4-2 0,0-1 0,0-4 0,0 3 0,0-2 0,0-1 0,-4 3 0,3-6 0,-6 2 0,6-3 0,-6-1 0,2 1 0,1 0 0,-4-5 0,7 4 0,-6-4 0,2 1 0,0 2 0,-2-2 0,2-1 0,-3 4 0,-1-8 0,1 3 0,-1-3 0,0-1 0,1 4 0,-1-2 0,1 2 0,-1-4 0,1 0 0,-1 1 0,4-1 0,-6 0 0,5 0 0,-2 5 0,0-4 0,3 8 0,-3-8 0,-1 3 0,1 1 0,-1-9 0,0 8 0,1-1 0,3 4 0,-2 6 0,3-3 0,-5-9 0,1 6 0,-1-6 0,1 5 0,-1 2 0,5-2 0,-4-1 0,3 4 0,-3-8 0,-1 3 0,1-3 0,-1-1 0,0 0 0,1 4 0,-1-2 0,5 6 0,-4-6 0,3 6 0,1-2 0,-4-1 0,7 4 0,-6-4 0,6 5 0,-3-1 0,0-3 0,3 6 0,-2-5 0,-1 6 0,3-7 0,-3 2 0,4-2 0,0 7 0,-3-2 0,2 2 0,-3-3 0,4 3 0,0-2 0,-4 2 0,3 0 0,-2-2 0,3 6 0,0-2 0,0 3 0,0 0 0,0 0 0,0-4 0,0 4 0,0-4 0,0 4 0,0 0 0,0 0 0,0 0 0,0 1 0,0-1 0,0 0 0,0 0 0,-12 0 0,-6 3 0,-14-2 0,5 2 0,-2 0 0,11 1 0,-11 0 0,6 3 0,-12-3 0,-1 4 0,-1 0 0,-4 0 0,-11 0 0,2 0 0,-14 0 0,0 0 0,9 0 0,-8 5 0,14 0 0,7 0 0,-8 3 0,16-2 0,-12-1 0,10 3 0,0-7 0,0 7 0,5-4 0,-4 5 0,12-4 0,-6-1 0,11 0 0,-2-4 0,3 8 0,1-7 0,-4 6 0,2-6 0,-2 3 0,-1 3 0,7-5 0,-1 6 0,7-8 0,0 3 0,0-2 0,0 6 0,-4-6 0,7 6 0,-6-7 0,7 7 0,-4-6 0,4 6 0,-3-6 0,2 2 0,-2 1 0,-1 0 0,-4 0 0,3 3 0,-2-6 0,3 6 0,0-6 0,0 2 0,4 1 0,0-3 0,4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5:54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1 132 24575,'3'-4'0,"9"-3"0,15 1 0,6-2 0,8-2 0,-1 5 0,7-3 0,12 2 0,13-4 0,7 0 0,12 4-800,1 1 800,-40 2 0,2 1-654,9 1 0,3 0 654,1-1 0,0-1 0,0 3 0,-1 0 0,2-2 0,-2-1 0,-12 2 0,1 1 0,19-3 0,3 1 0,-10 2 0,2 0 0,20-3 0,0 0 0,-20 2 0,-2 0 0,13-2 0,-1 0 0,-19 3 0,-3 0 0,5 0 0,-2 0 0,-6 0 0,-2 0-177,34 0 177,4 0 0,1 0 0,-9 0 0,14 0 0,-23 0 0,4 0 0,-5 0 0,-12 0 0,9 0 740,-9 0-740,11 0 1348,0 0-1348,-5 0 197,-2 0-197,-5-4 0,-19 3 0,3-3 0,-24 4 0,2 0 0,-9 0 0,-5 0 0,-2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5:16:31.82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24575,'5'8'0,"-2"0"0,1-1 0,0 1 0,0 0 0,3 3 0,-2 2 0,-1 3 0,0-4 0,-1 4 0,2-8 0,-1 8 0,3-8 0,-3 15 0,4-9 0,-3 9 0,2-11 0,-3 11 0,8-2 0,-7 0 0,2-2 0,-7-12 0,3 1 0,-2 4 0,3-4 0,-1 4 0,-2-4 0,6-1 0,-6 5 0,2-4 0,1 4 0,-4 0 0,4 0 0,-4 0 0,0 4 0,3-8 0,-2 4 0,3-4 0,-4-1 0,0 1 0,0 0 0,0 0 0,0-1 0,3-2 0,-2 1 0,2-1 0,-3 6 0,0-2 0,0 2 0,0-3 0,0 0 0,0 0 0,0-1 0,4-2 0,0-2 0,4-3 0,0 0 0,3 0 0,-2 0 0,2 0 0,-3 0 0,3 0 0,-2 0 0,6 0 0,-6 0 0,3 0 0,-5 0 0,1 0 0,4 0 0,-4 0 0,4 0 0,-1 0 0,-2 0 0,6 0 0,-2 0 0,-1 0 0,0 0 0,-1 0 0,-2 0 0,6 0 0,-2 0 0,-1 0 0,3 0 0,5 0 0,-2-4 0,6 4 0,-8-4 0,4 4 0,2-4 0,-1 3 0,0-3 0,-1 0 0,-3 3 0,4-6 0,-9 6 0,3-3 0,-2 4 0,3-3 0,0 2 0,1-3 0,-1 0 0,0 4 0,0-8 0,-3 7 0,2-2 0,-6 3 0,6-4 0,-6 3 0,2-6 0,-3 6 0,0-2 0,-1 3 0,1 0 0,0-4 0,3 3 0,-5-6 0,4 6 0,-5-2 0,2 3 0,1 0 0,0 0 0,-1-4 0,1 3 0,0-2 0,-4-1 0,0 0 0,-4-4 0,0 0 0,0 0 0,0 1 0,0-1 0,0-4 0,0 3 0,0-2 0,0-1 0,0 3 0,0-6 0,0 6 0,0-3 0,0 5 0,0-1 0,0 0 0,0 0 0,0 0 0,0 0 0,-4 0 0,3-3 0,-6 2 0,3-7 0,-1 4 0,-2-4 0,2-1 0,-3 1 0,0-1 0,0 5 0,3 0 0,-2 1 0,6 2 0,-10-3 0,10 0 0,-7 3 0,8-2 0,-3 3 0,2 0 0,-6 4 0,3-3 0,-1 2 0,2-3 0,-1 4 0,0-3 0,-4 6 0,-4-6 0,3 6 0,-6-6 0,2 6 0,-7-7 0,3 4 0,-8-1 0,3 1 0,4 4 0,-5 0 0,9 0 0,-7 0 0,5 0 0,0 0 0,-1 0 0,5 0 0,-4 0 0,8 0 0,-8 0 0,4 0 0,-5 0 0,1 0 0,-1 0 0,1 0 0,0 4 0,-1-3 0,1 2 0,0-3 0,-1 0 0,1 4 0,0-3 0,-1 2 0,1 1 0,-1-3 0,1 6 0,0-6 0,-1 3 0,-3 0 0,2-4 0,-2 4 0,-5 0 0,6 1 0,-6 0 0,9 2 0,-1-6 0,1 6 0,0-6 0,3 2 0,1 1 0,5-3 0,-1 2 0,0 1 0,0-3 0,0 2 0,0-3 0,4 0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55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1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3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1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4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7" r:id="rId6"/>
    <p:sldLayoutId id="2147483712" r:id="rId7"/>
    <p:sldLayoutId id="2147483713" r:id="rId8"/>
    <p:sldLayoutId id="2147483714" r:id="rId9"/>
    <p:sldLayoutId id="2147483716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18" Type="http://schemas.openxmlformats.org/officeDocument/2006/relationships/image" Target="../media/image16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17" Type="http://schemas.openxmlformats.org/officeDocument/2006/relationships/customXml" Target="../ink/ink8.xml"/><Relationship Id="rId2" Type="http://schemas.openxmlformats.org/officeDocument/2006/relationships/image" Target="../media/image12.tif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1C50-9613-4681-87CE-FB698106D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7" r="2172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526F972-1F70-DF4D-9B37-58687235D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6265719" cy="3204134"/>
          </a:xfrm>
        </p:spPr>
        <p:txBody>
          <a:bodyPr anchor="b">
            <a:normAutofit/>
          </a:bodyPr>
          <a:lstStyle/>
          <a:p>
            <a:r>
              <a:rPr lang="fi-FI" sz="4800" dirty="0"/>
              <a:t>Kertomuksellisuus mediassa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E50253-236F-A94D-AAA6-C4B4157E4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fi-FI" sz="2000" dirty="0"/>
              <a:t>S26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2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CBF8F6-81D9-6440-B070-1A093CF2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dirty="0"/>
              <a:t>audiovisuaalisen tekstin ilmaisutapoja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4670DA-1142-6548-8F5D-5B6278D0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70000" lnSpcReduction="20000"/>
          </a:bodyPr>
          <a:lstStyle/>
          <a:p>
            <a:r>
              <a:rPr lang="fi-FI" sz="4000" dirty="0"/>
              <a:t>kuvasuunnittelu, </a:t>
            </a:r>
          </a:p>
          <a:p>
            <a:r>
              <a:rPr lang="fi-FI" sz="4000" dirty="0"/>
              <a:t>kuvan koko, </a:t>
            </a:r>
          </a:p>
          <a:p>
            <a:r>
              <a:rPr lang="fi-FI" sz="4000" dirty="0"/>
              <a:t>rajaus </a:t>
            </a:r>
          </a:p>
          <a:p>
            <a:r>
              <a:rPr lang="fi-FI" sz="4000" dirty="0"/>
              <a:t>kuvakulma, </a:t>
            </a:r>
          </a:p>
          <a:p>
            <a:r>
              <a:rPr lang="fi-FI" sz="4000" dirty="0"/>
              <a:t>kameran liike, </a:t>
            </a:r>
          </a:p>
          <a:p>
            <a:r>
              <a:rPr lang="fi-FI" sz="4000" dirty="0"/>
              <a:t>leikkaus </a:t>
            </a:r>
          </a:p>
          <a:p>
            <a:r>
              <a:rPr lang="fi-FI" sz="4000" dirty="0"/>
              <a:t>äänimaailma</a:t>
            </a:r>
          </a:p>
          <a:p>
            <a:endParaRPr lang="fi-FI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1230C-1FB4-47B5-BDC6-934A863DD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3" r="1601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33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42C551-44E8-7B42-8D47-3B0D11FB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14326"/>
            <a:ext cx="6736033" cy="1243012"/>
          </a:xfrm>
        </p:spPr>
        <p:txBody>
          <a:bodyPr>
            <a:normAutofit fontScale="90000"/>
          </a:bodyPr>
          <a:lstStyle/>
          <a:p>
            <a:r>
              <a:rPr lang="fi-FI" sz="3400" b="1" dirty="0"/>
              <a:t>Kuvasuunnittelu</a:t>
            </a:r>
            <a:r>
              <a:rPr lang="fi-FI" sz="3400" dirty="0"/>
              <a:t> tarkoittaa kaikkea sitä, mitä kamerassa näkyy.</a:t>
            </a:r>
            <a:br>
              <a:rPr lang="fi-FI" sz="3400" dirty="0"/>
            </a:br>
            <a:endParaRPr lang="fi-FI" sz="3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3C3398-C53E-0A44-919B-DDA0C7F6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257300"/>
            <a:ext cx="7052398" cy="5457825"/>
          </a:xfrm>
        </p:spPr>
        <p:txBody>
          <a:bodyPr>
            <a:noAutofit/>
          </a:bodyPr>
          <a:lstStyle/>
          <a:p>
            <a:pPr lvl="0"/>
            <a:r>
              <a:rPr lang="fi-FI" sz="2400" b="1" dirty="0"/>
              <a:t>Lavastus</a:t>
            </a:r>
            <a:r>
              <a:rPr lang="fi-FI" sz="2400" dirty="0"/>
              <a:t>: Lavastus voi olla studiolavastus tai aito paikka, esimerkiksi katu. </a:t>
            </a:r>
          </a:p>
          <a:p>
            <a:pPr lvl="0"/>
            <a:r>
              <a:rPr lang="fi-FI" sz="2400" b="1" dirty="0"/>
              <a:t>Valaistus</a:t>
            </a:r>
            <a:r>
              <a:rPr lang="fi-FI" sz="2400" dirty="0"/>
              <a:t>: Valoilla kohdistetaan huomio johonkin ja vastaavasti jätetään osa asioista varjoon. Valolla saadaan esimerkiksi näyttelijän silmiin eloa.</a:t>
            </a:r>
          </a:p>
          <a:p>
            <a:pPr lvl="0"/>
            <a:r>
              <a:rPr lang="fi-FI" sz="2400" b="1" dirty="0"/>
              <a:t>Puvustus ja maskeeraus</a:t>
            </a:r>
            <a:r>
              <a:rPr lang="fi-FI" sz="2400" dirty="0"/>
              <a:t>: Puvuilla ja maskilla luodaan ajankuvaa. Ne kuvastavat henkilöä, hänen persoonaansa ja tunnetilojaan.</a:t>
            </a:r>
          </a:p>
          <a:p>
            <a:pPr lvl="0"/>
            <a:r>
              <a:rPr lang="fi-FI" sz="2400" dirty="0"/>
              <a:t>Näyttelijöiden ja muiden kuvassa näkyvien, esimerkiksi eläinten ja autojen, </a:t>
            </a:r>
            <a:r>
              <a:rPr lang="fi-FI" sz="2400" b="1" dirty="0"/>
              <a:t>paikat ja liikkeet</a:t>
            </a:r>
            <a:r>
              <a:rPr lang="fi-FI" sz="2400" dirty="0"/>
              <a:t>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C8EB4D4-18BD-AD47-BB29-1F663867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04" r="1137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524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1C7804-A2A4-9F42-981B-C86A1659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040" y="-65933"/>
            <a:ext cx="10515600" cy="1325563"/>
          </a:xfrm>
        </p:spPr>
        <p:txBody>
          <a:bodyPr/>
          <a:lstStyle/>
          <a:p>
            <a:r>
              <a:rPr lang="fi-FI" b="1" dirty="0"/>
              <a:t>Kuvakoko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6F62E3-5D7B-B944-BB5C-85D59475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443" y="1102023"/>
            <a:ext cx="5329237" cy="56578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3200" dirty="0"/>
              <a:t>Kuvakokoja ovat </a:t>
            </a:r>
          </a:p>
          <a:p>
            <a:pPr marL="0" indent="0">
              <a:buNone/>
            </a:pPr>
            <a:r>
              <a:rPr lang="fi-FI" sz="3200" dirty="0"/>
              <a:t>yleiskuva, </a:t>
            </a:r>
          </a:p>
          <a:p>
            <a:pPr marL="0" indent="0">
              <a:buNone/>
            </a:pPr>
            <a:r>
              <a:rPr lang="fi-FI" sz="3200" dirty="0"/>
              <a:t>kokokuva, </a:t>
            </a:r>
          </a:p>
          <a:p>
            <a:pPr marL="0" indent="0">
              <a:buNone/>
            </a:pPr>
            <a:r>
              <a:rPr lang="fi-FI" sz="3200" dirty="0"/>
              <a:t>puolilähikuva, </a:t>
            </a:r>
          </a:p>
          <a:p>
            <a:pPr marL="0" indent="0">
              <a:buNone/>
            </a:pPr>
            <a:r>
              <a:rPr lang="fi-FI" sz="3200" dirty="0"/>
              <a:t>lähikuva </a:t>
            </a:r>
          </a:p>
          <a:p>
            <a:pPr marL="0" indent="0">
              <a:buNone/>
            </a:pPr>
            <a:r>
              <a:rPr lang="fi-FI" sz="3200" dirty="0"/>
              <a:t>ja erikoislähikuva. </a:t>
            </a:r>
          </a:p>
          <a:p>
            <a:pPr marL="0" indent="0">
              <a:buNone/>
            </a:pPr>
            <a:r>
              <a:rPr lang="fi-FI" sz="2400" dirty="0"/>
              <a:t>Usein yleiskuva esittelee tapahtumapaikan ja lähikuvilla näytetään henkilöiden reaktioita. </a:t>
            </a:r>
          </a:p>
          <a:p>
            <a:pPr marL="0" indent="0">
              <a:buNone/>
            </a:pPr>
            <a:r>
              <a:rPr lang="fi-FI" sz="2400" dirty="0"/>
              <a:t>Erikoislähikuva näyttää vain osan ihmisestä, esimerkiksi vain silmät. Se korostaa yksityiskohtia ja rajaa kaiken muun pois. 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66D63F3-48C1-2244-BFF2-2ABAF063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0350"/>
            <a:ext cx="5715000" cy="3797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1528456E-7FDA-CE4A-AE22-7887337993AC}"/>
                  </a:ext>
                </a:extLst>
              </p14:cNvPr>
              <p14:cNvContentPartPr/>
              <p14:nvPr/>
            </p14:nvContentPartPr>
            <p14:xfrm>
              <a:off x="2620870" y="1357668"/>
              <a:ext cx="9446040" cy="4667400"/>
            </p14:xfrm>
          </p:contentPart>
        </mc:Choice>
        <mc:Fallback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1528456E-7FDA-CE4A-AE22-7887337993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2870" y="1249668"/>
                <a:ext cx="9481680" cy="48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66C9388-DECB-AB48-9DCA-079AD652F176}"/>
                  </a:ext>
                </a:extLst>
              </p14:cNvPr>
              <p14:cNvContentPartPr/>
              <p14:nvPr/>
            </p14:nvContentPartPr>
            <p14:xfrm>
              <a:off x="8029150" y="2487348"/>
              <a:ext cx="1891440" cy="252432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66C9388-DECB-AB48-9DCA-079AD652F1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11510" y="2469708"/>
                <a:ext cx="1927080" cy="25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21B47158-CAB3-7A4D-A18A-C144D5B38DCA}"/>
                  </a:ext>
                </a:extLst>
              </p14:cNvPr>
              <p14:cNvContentPartPr/>
              <p14:nvPr/>
            </p14:nvContentPartPr>
            <p14:xfrm>
              <a:off x="890657" y="2638908"/>
              <a:ext cx="1548000" cy="2880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21B47158-CAB3-7A4D-A18A-C144D5B38D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657" y="2620908"/>
                <a:ext cx="15836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16A1AB10-9F83-E84A-89C9-CE7DDD67F39A}"/>
                  </a:ext>
                </a:extLst>
              </p14:cNvPr>
              <p14:cNvContentPartPr/>
              <p14:nvPr/>
            </p14:nvContentPartPr>
            <p14:xfrm>
              <a:off x="8210230" y="2638908"/>
              <a:ext cx="1330200" cy="129204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16A1AB10-9F83-E84A-89C9-CE7DDD67F39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01590" y="2629908"/>
                <a:ext cx="1347840" cy="13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4E2FF939-1F97-6B47-842A-21365C717313}"/>
                  </a:ext>
                </a:extLst>
              </p14:cNvPr>
              <p14:cNvContentPartPr/>
              <p14:nvPr/>
            </p14:nvContentPartPr>
            <p14:xfrm>
              <a:off x="890657" y="3225252"/>
              <a:ext cx="2280600" cy="5364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4E2FF939-1F97-6B47-842A-21365C7173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1657" y="3216252"/>
                <a:ext cx="229824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586B582A-F9C9-CB48-A61D-88096208511A}"/>
                  </a:ext>
                </a:extLst>
              </p14:cNvPr>
              <p14:cNvContentPartPr/>
              <p14:nvPr/>
            </p14:nvContentPartPr>
            <p14:xfrm>
              <a:off x="8531350" y="2742228"/>
              <a:ext cx="720360" cy="692280"/>
            </p14:xfrm>
          </p:contentPart>
        </mc:Choice>
        <mc:Fallback xmlns=""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586B582A-F9C9-CB48-A61D-8809620851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22710" y="2733228"/>
                <a:ext cx="738000" cy="70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40A76A86-0579-9A49-901E-7BC20213D5E5}"/>
                  </a:ext>
                </a:extLst>
              </p14:cNvPr>
              <p14:cNvContentPartPr/>
              <p14:nvPr/>
            </p14:nvContentPartPr>
            <p14:xfrm>
              <a:off x="816225" y="3701628"/>
              <a:ext cx="1362240" cy="4788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40A76A86-0579-9A49-901E-7BC20213D5E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7225" y="3692560"/>
                <a:ext cx="1379880" cy="65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9CCF4761-4F87-4247-8CA5-61C0BF0FEBC8}"/>
                  </a:ext>
                </a:extLst>
              </p14:cNvPr>
              <p14:cNvContentPartPr/>
              <p14:nvPr/>
            </p14:nvContentPartPr>
            <p14:xfrm>
              <a:off x="8707210" y="2874528"/>
              <a:ext cx="368640" cy="21384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9CCF4761-4F87-4247-8CA5-61C0BF0FEBC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02890" y="2870208"/>
                <a:ext cx="37728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43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5CBEED-D32B-0449-9496-DACAF99E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00037"/>
            <a:ext cx="5722621" cy="1019994"/>
          </a:xfrm>
        </p:spPr>
        <p:txBody>
          <a:bodyPr>
            <a:normAutofit/>
          </a:bodyPr>
          <a:lstStyle/>
          <a:p>
            <a:r>
              <a:rPr lang="fi-FI" sz="5400" b="1" dirty="0"/>
              <a:t>kuvakulma </a:t>
            </a:r>
            <a:endParaRPr lang="fi-FI" sz="5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90E007-A158-A042-8DD8-7952F67CD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1" y="1320032"/>
            <a:ext cx="7100888" cy="5537968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fi-FI" dirty="0"/>
              <a:t>Kuvakulma tarkoittaa kameran asentoa suhteessa kuvattavaan. Esim. suoraan edessä samassa tasossa kuin kuvattava tai tämän </a:t>
            </a:r>
            <a:r>
              <a:rPr lang="fi-FI" dirty="0" err="1"/>
              <a:t>ylä</a:t>
            </a:r>
            <a:r>
              <a:rPr lang="fi-FI" dirty="0"/>
              <a:t>- tai alapuolella. </a:t>
            </a:r>
          </a:p>
          <a:p>
            <a:pPr lvl="1"/>
            <a:r>
              <a:rPr lang="fi-FI" sz="2800" dirty="0"/>
              <a:t>Suoraan edestä otettu kuva antaa mahdollisuuden tuoda kuvatut lähelle katsojaa. Mitä vinompi kuvakulma on, sitä etäämmälle katsoja jää kuvatusta.</a:t>
            </a:r>
          </a:p>
          <a:p>
            <a:pPr lvl="1"/>
            <a:r>
              <a:rPr lang="fi-FI" sz="2800" dirty="0"/>
              <a:t>Kun kuva on otettu ylhäältä niin sanotusta lintuperspektiivistä, sen katsoja ikään kuin hallitsee kuvaa. </a:t>
            </a:r>
          </a:p>
          <a:p>
            <a:pPr lvl="1"/>
            <a:r>
              <a:rPr lang="fi-FI" sz="2800" dirty="0"/>
              <a:t>Jos taas kuvattu nähdään alhaalta niin sanotusta sammakkoperspektiivistä, se tuntuu hallitsevan katsojaa. </a:t>
            </a:r>
          </a:p>
          <a:p>
            <a:pPr lvl="1"/>
            <a:r>
              <a:rPr lang="fi-FI" sz="2800" dirty="0"/>
              <a:t>Silmien tasolta otetun kuva on neutraali ja katsojan ja kohteen suhde on tasa-arvoinen.</a:t>
            </a:r>
          </a:p>
          <a:p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D76FBAF-80A7-9F41-9399-AB7683ECF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" r="2" b="109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223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313FB-8371-F044-9A1A-E892A1F3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48488" cy="1325563"/>
          </a:xfrm>
        </p:spPr>
        <p:txBody>
          <a:bodyPr/>
          <a:lstStyle/>
          <a:p>
            <a:r>
              <a:rPr lang="fi-FI" b="1" dirty="0"/>
              <a:t>Kompositio eli sommittelu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8FF88E-B000-1744-A7A5-982576A8F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83418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Kompositio eli sommittelu tarkoittaa kuvassa olevien elementtien eli muotojen ja värien asettelua ja ryhmittelyä.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Jos kohde on kuva-alan reunalla, saadaan kuvaan enemmän jännitettä verrattuna siihen, että kohde olisi täsmälleen keskellä kuva-alaa.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2EB402A-6D42-8F47-A594-B2A113B74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88" y="365125"/>
            <a:ext cx="3567112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7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22711E-46E7-6D45-B567-EA5151EE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93" y="77276"/>
            <a:ext cx="6894872" cy="770909"/>
          </a:xfrm>
        </p:spPr>
        <p:txBody>
          <a:bodyPr>
            <a:normAutofit fontScale="90000"/>
          </a:bodyPr>
          <a:lstStyle/>
          <a:p>
            <a:r>
              <a:rPr lang="fi-FI" sz="5400" b="1" dirty="0"/>
              <a:t>kameran liike</a:t>
            </a:r>
            <a:endParaRPr lang="fi-FI" sz="5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3F7F55-5480-F640-B08C-1E7213209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93" y="634180"/>
            <a:ext cx="7802572" cy="5589639"/>
          </a:xfrm>
        </p:spPr>
        <p:txBody>
          <a:bodyPr>
            <a:noAutofit/>
          </a:bodyPr>
          <a:lstStyle/>
          <a:p>
            <a:pPr lvl="0"/>
            <a:r>
              <a:rPr lang="fi-FI" sz="2400" dirty="0"/>
              <a:t>Kamera voi pysyä paikallaan tai liikkua. </a:t>
            </a:r>
          </a:p>
          <a:p>
            <a:pPr lvl="1"/>
            <a:r>
              <a:rPr lang="fi-FI" sz="2000" dirty="0"/>
              <a:t>Panorointi tarkoittaa, että kamera liikkuu vaakasuunnassa ja </a:t>
            </a:r>
            <a:r>
              <a:rPr lang="fi-FI" sz="2000" dirty="0" err="1"/>
              <a:t>tilttaus</a:t>
            </a:r>
            <a:r>
              <a:rPr lang="fi-FI" sz="2000" dirty="0"/>
              <a:t> pystysuunnassa. Zoomatessa kamera ei liiku, vaan kameran objektiivilla mennään kuvattavan lähelle.</a:t>
            </a:r>
          </a:p>
          <a:p>
            <a:pPr lvl="0"/>
            <a:r>
              <a:rPr lang="fi-FI" sz="2400" dirty="0"/>
              <a:t>Kamera-ajossa kamera liikkuu. Kamera voi esimerkiksi liikkua henkilön tahdissa tai lentää tapahtumapaikan yli. </a:t>
            </a:r>
          </a:p>
          <a:p>
            <a:pPr lvl="0"/>
            <a:r>
              <a:rPr lang="fi-FI" sz="2400" dirty="0"/>
              <a:t>Subjektiivinen otos tarkoittaa kameran liikettä, joka antaa vaikutelman, että tapahtumat näytetään päähenkilön silmin.</a:t>
            </a:r>
          </a:p>
          <a:p>
            <a:pPr lvl="0"/>
            <a:r>
              <a:rPr lang="fi-FI" sz="2400" dirty="0"/>
              <a:t>Käsivarakuvauksessa kuva heiluu kuvaajan käden liikkeiden mukana. Tämä luo elokuvaan intiimiä ja kotikutoisen rosoista tunnelmaa.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5DD1969-B102-2B47-A58E-08CB69504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0" r="31401" b="1"/>
          <a:stretch/>
        </p:blipFill>
        <p:spPr>
          <a:xfrm>
            <a:off x="8196072" y="848185"/>
            <a:ext cx="3995928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600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FC9C1B-19A3-7A4D-AAC7-0FAABA03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1" y="-92634"/>
            <a:ext cx="10515599" cy="1325563"/>
          </a:xfrm>
        </p:spPr>
        <p:txBody>
          <a:bodyPr>
            <a:normAutofit/>
          </a:bodyPr>
          <a:lstStyle/>
          <a:p>
            <a:r>
              <a:rPr lang="fi-FI" b="1" dirty="0"/>
              <a:t>Leikkaus</a:t>
            </a:r>
            <a:endParaRPr lang="fi-FI" dirty="0"/>
          </a:p>
        </p:txBody>
      </p:sp>
      <p:pic>
        <p:nvPicPr>
          <p:cNvPr id="4" name="Kuva 3" descr="Kuva, joka sisältää kohteen kevyt, nainen, pitäminen, valkoinen&#10;&#10;Kuvaus luotu automaattisesti">
            <a:extLst>
              <a:ext uri="{FF2B5EF4-FFF2-40B4-BE49-F238E27FC236}">
                <a16:creationId xmlns:a16="http://schemas.microsoft.com/office/drawing/2014/main" id="{20C9228A-493C-3547-BCED-7F71A3F63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2" r="16587" b="-1"/>
          <a:stretch/>
        </p:blipFill>
        <p:spPr>
          <a:xfrm>
            <a:off x="9160698" y="147858"/>
            <a:ext cx="2867316" cy="2867316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A9510B-1725-7C4B-A856-AA17071DD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968" y="1161231"/>
            <a:ext cx="7818243" cy="569676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i-FI" sz="2400" dirty="0"/>
              <a:t>Leikkaus tarkoittaa sitä, </a:t>
            </a:r>
          </a:p>
          <a:p>
            <a:pPr marL="0" lvl="0" indent="0">
              <a:buNone/>
            </a:pPr>
            <a:r>
              <a:rPr lang="fi-FI" sz="2400" dirty="0"/>
              <a:t>miten usein ja millaisessa rytmissä kuvat tai otokset vaihdetaan toisiinsa. Katsoja yhdistää näkemänsä kuvat tarinaksi. </a:t>
            </a:r>
          </a:p>
          <a:p>
            <a:pPr marL="0" indent="0">
              <a:buNone/>
            </a:pPr>
            <a:endParaRPr lang="fi-FI" sz="2400" dirty="0"/>
          </a:p>
          <a:p>
            <a:pPr lvl="0"/>
            <a:r>
              <a:rPr lang="fi-FI" sz="2400" dirty="0"/>
              <a:t>Otos on kameran ilman keskeytyksiä kuvaama jakso.</a:t>
            </a:r>
          </a:p>
          <a:p>
            <a:pPr marL="0" indent="0">
              <a:buNone/>
            </a:pPr>
            <a:endParaRPr lang="fi-FI" sz="2400" dirty="0"/>
          </a:p>
          <a:p>
            <a:pPr lvl="0"/>
            <a:r>
              <a:rPr lang="fi-FI" sz="2400" dirty="0"/>
              <a:t>Montaasi tarkoittaa nopeasti vaihtuvien kuvien jaksoa, joka näyttää esimerkiksi ajan kulua. </a:t>
            </a:r>
          </a:p>
          <a:p>
            <a:pPr marL="0" indent="0">
              <a:buNone/>
            </a:pPr>
            <a:endParaRPr lang="fi-FI" sz="2400" dirty="0"/>
          </a:p>
          <a:p>
            <a:pPr marL="0" lvl="0" indent="0">
              <a:buNone/>
            </a:pPr>
            <a:r>
              <a:rPr lang="fi-FI" sz="2400" dirty="0"/>
              <a:t>Leikkauksella voidaan esittää takaumia ja ennakointeja.</a:t>
            </a:r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2031180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4011FC-1E26-FA4B-8ABE-64F29BF6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37" y="18255"/>
            <a:ext cx="5393361" cy="1325563"/>
          </a:xfrm>
        </p:spPr>
        <p:txBody>
          <a:bodyPr>
            <a:normAutofit/>
          </a:bodyPr>
          <a:lstStyle/>
          <a:p>
            <a:r>
              <a:rPr lang="fi-FI" b="1" dirty="0"/>
              <a:t>Ääni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FA1B40-418C-D24A-BFF3-85B21535E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04" y="1169668"/>
            <a:ext cx="7328182" cy="5007295"/>
          </a:xfrm>
        </p:spPr>
        <p:txBody>
          <a:bodyPr>
            <a:normAutofit/>
          </a:bodyPr>
          <a:lstStyle/>
          <a:p>
            <a:endParaRPr lang="fi-FI" sz="1800" dirty="0"/>
          </a:p>
          <a:p>
            <a:r>
              <a:rPr lang="fi-FI" sz="2400" dirty="0"/>
              <a:t>Elokuvan äänimaailmaan kuuluvat henkilöiden puhe, musiikki ja äänitehosteet. Kaikki ne suunnitellaan elokuvan maailmaan sopiviksi. </a:t>
            </a:r>
          </a:p>
          <a:p>
            <a:pPr marL="0" indent="0">
              <a:buNone/>
            </a:pPr>
            <a:endParaRPr lang="fi-FI" sz="2400" dirty="0"/>
          </a:p>
          <a:p>
            <a:pPr lvl="0"/>
            <a:r>
              <a:rPr lang="fi-FI" sz="2400" dirty="0"/>
              <a:t>Musiikki vaikuttaa elokuvan tunnelmaan. </a:t>
            </a:r>
          </a:p>
          <a:p>
            <a:pPr marL="0" indent="0">
              <a:buNone/>
            </a:pPr>
            <a:endParaRPr lang="fi-FI" sz="2400" dirty="0"/>
          </a:p>
          <a:p>
            <a:pPr lvl="0"/>
            <a:r>
              <a:rPr lang="fi-FI" sz="2400" dirty="0"/>
              <a:t>Äänitehosteet tarkoittavat kaikkia kuvaan liittyviä ääniä, kuten askelten kopinaa tai oven pamahdusta. </a:t>
            </a:r>
          </a:p>
          <a:p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9E601E4-4322-4941-B7F1-43621F8C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8" r="14741" b="-2"/>
          <a:stretch/>
        </p:blipFill>
        <p:spPr>
          <a:xfrm>
            <a:off x="7761047" y="1509659"/>
            <a:ext cx="4145282" cy="4145282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755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B6733E-DB23-9E48-9AF1-F0930C3D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fi-FI" b="1" dirty="0"/>
              <a:t>Erikoistehosteet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7F3532-D5EE-8248-8BEB-27213F161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071"/>
            <a:ext cx="6034088" cy="5186804"/>
          </a:xfrm>
        </p:spPr>
        <p:txBody>
          <a:bodyPr>
            <a:normAutofit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dirty="0"/>
              <a:t>Erikoistehosteilla luodaan elokuvaan asioita, jotka olisivat mahdottomia tai hankalia toteuttaa. </a:t>
            </a:r>
          </a:p>
          <a:p>
            <a:pPr marL="0" indent="0">
              <a:buNone/>
            </a:pPr>
            <a:r>
              <a:rPr lang="fi-FI" dirty="0"/>
              <a:t>Erikoistehosteilla saadaan aikaan esimerkiksi näyttäviä räjähdyksiä ja tulipaloja tai vaikuttavia sääilmiöitä.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99382B-6BAE-9540-8E9C-E4CA76677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1" r="842" b="-3"/>
          <a:stretch/>
        </p:blipFill>
        <p:spPr>
          <a:xfrm>
            <a:off x="7092462" y="1825625"/>
            <a:ext cx="4261337" cy="4351338"/>
          </a:xfrm>
          <a:custGeom>
            <a:avLst/>
            <a:gdLst>
              <a:gd name="connsiteX0" fmla="*/ 133155 w 4114800"/>
              <a:gd name="connsiteY0" fmla="*/ 0 h 5712488"/>
              <a:gd name="connsiteX1" fmla="*/ 3981645 w 4114800"/>
              <a:gd name="connsiteY1" fmla="*/ 0 h 5712488"/>
              <a:gd name="connsiteX2" fmla="*/ 4114800 w 4114800"/>
              <a:gd name="connsiteY2" fmla="*/ 133155 h 5712488"/>
              <a:gd name="connsiteX3" fmla="*/ 4114800 w 4114800"/>
              <a:gd name="connsiteY3" fmla="*/ 5579333 h 5712488"/>
              <a:gd name="connsiteX4" fmla="*/ 3981645 w 4114800"/>
              <a:gd name="connsiteY4" fmla="*/ 5712488 h 5712488"/>
              <a:gd name="connsiteX5" fmla="*/ 133155 w 4114800"/>
              <a:gd name="connsiteY5" fmla="*/ 5712488 h 5712488"/>
              <a:gd name="connsiteX6" fmla="*/ 0 w 4114800"/>
              <a:gd name="connsiteY6" fmla="*/ 5579333 h 5712488"/>
              <a:gd name="connsiteX7" fmla="*/ 0 w 4114800"/>
              <a:gd name="connsiteY7" fmla="*/ 133155 h 5712488"/>
              <a:gd name="connsiteX8" fmla="*/ 133155 w 4114800"/>
              <a:gd name="connsiteY8" fmla="*/ 0 h 571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20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6F1B52-33AD-D148-9D1D-52518EB2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eri elementeillä voidaan tehdä?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3E3B3-90CA-EF49-8A7E-913F7ABE1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03379" cy="4351338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KUVA antaa tietoa, havainnollistaa tai huvittaa…</a:t>
            </a:r>
          </a:p>
          <a:p>
            <a:pPr lvl="1"/>
            <a:r>
              <a:rPr lang="fi-FI" dirty="0"/>
              <a:t>kuvakulman valinta korostaa tai häivyttää</a:t>
            </a:r>
          </a:p>
          <a:p>
            <a:pPr lvl="1"/>
            <a:r>
              <a:rPr lang="fi-FI" dirty="0"/>
              <a:t>sommittelu korostaa tai häivyttää</a:t>
            </a:r>
          </a:p>
          <a:p>
            <a:r>
              <a:rPr lang="fi-FI" dirty="0"/>
              <a:t>GRAAFISET ELEMENTIT  antavat tietoa, havainnollistavat…</a:t>
            </a:r>
          </a:p>
          <a:p>
            <a:r>
              <a:rPr lang="fi-FI" dirty="0"/>
              <a:t>MUSIIKKI luo tunnelmaa.</a:t>
            </a:r>
          </a:p>
          <a:p>
            <a:r>
              <a:rPr lang="fi-FI" dirty="0"/>
              <a:t>VALOT ja VÄRIT korostavat ja häivyttävät, luovat tunnelmaa…</a:t>
            </a:r>
          </a:p>
          <a:p>
            <a:r>
              <a:rPr lang="fi-FI" dirty="0"/>
              <a:t>ERIKOISTEHOSTEET lisäävät vaikuttavuutta, draamaa, luovat tunnelmaa</a:t>
            </a:r>
          </a:p>
          <a:p>
            <a:r>
              <a:rPr lang="fi-FI" dirty="0"/>
              <a:t>ÄÄNET havainnollistavat ja luovat tunnelmaa.</a:t>
            </a:r>
          </a:p>
          <a:p>
            <a:r>
              <a:rPr lang="fi-FI" dirty="0"/>
              <a:t>KOHTAUS kertoo.</a:t>
            </a:r>
          </a:p>
          <a:p>
            <a:pPr lvl="1"/>
            <a:r>
              <a:rPr lang="fi-FI" dirty="0"/>
              <a:t>kohtausten rytmi ja leikkaus vaikuttavat tarinan rytmiin ja tunnelmaan.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119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F16985F-1258-6447-8C58-DB233E2CB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7" b="3027"/>
          <a:stretch/>
        </p:blipFill>
        <p:spPr>
          <a:xfrm>
            <a:off x="583656" y="114300"/>
            <a:ext cx="11024687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E75001-47DC-F44C-A62E-35A54138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Kerronnan keinoja käytetään journalismissa eri syistä, esim.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E28EDC-CB32-D949-85A0-DC8205BF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57425"/>
            <a:ext cx="10168128" cy="4386263"/>
          </a:xfrm>
        </p:spPr>
        <p:txBody>
          <a:bodyPr/>
          <a:lstStyle/>
          <a:p>
            <a:r>
              <a:rPr lang="fi-FI" dirty="0"/>
              <a:t>vastaanottajan huomion kiinnittämiseen</a:t>
            </a:r>
          </a:p>
          <a:p>
            <a:r>
              <a:rPr lang="fi-FI" dirty="0"/>
              <a:t>vastaanottajan huomion pitämiseen tekstissä</a:t>
            </a:r>
          </a:p>
          <a:p>
            <a:r>
              <a:rPr lang="fi-FI" dirty="0"/>
              <a:t>kokemuksellisuuden saavuttamiseen</a:t>
            </a:r>
          </a:p>
          <a:p>
            <a:r>
              <a:rPr lang="fi-FI" dirty="0"/>
              <a:t>abstraktien asioiden elävöittämiseen ja havainnollistamiseen</a:t>
            </a:r>
          </a:p>
          <a:p>
            <a:r>
              <a:rPr lang="fi-FI" dirty="0"/>
              <a:t>viihdyttämiseen.</a:t>
            </a:r>
          </a:p>
        </p:txBody>
      </p:sp>
    </p:spTree>
    <p:extLst>
      <p:ext uri="{BB962C8B-B14F-4D97-AF65-F5344CB8AC3E}">
        <p14:creationId xmlns:p14="http://schemas.microsoft.com/office/powerpoint/2010/main" val="242972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FA2F25-F67E-2140-B0F5-B9A02334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957370" cy="1179576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r>
              <a:rPr lang="fi-FI" dirty="0"/>
              <a:t>Kertovaa journalismia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5E1215-B70D-294A-8598-CDC0B4B3A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Reportaasi</a:t>
            </a:r>
            <a:r>
              <a:rPr lang="fi-FI" dirty="0"/>
              <a:t> kertoo ja kuvaa, millainen sen kohde on </a:t>
            </a:r>
          </a:p>
          <a:p>
            <a:r>
              <a:rPr lang="fi-FI" b="1" dirty="0"/>
              <a:t>Henkilökuva</a:t>
            </a:r>
            <a:r>
              <a:rPr lang="fi-FI" dirty="0"/>
              <a:t> kertoo ihmisen tarinan</a:t>
            </a:r>
          </a:p>
          <a:p>
            <a:r>
              <a:rPr lang="fi-FI" b="1" dirty="0"/>
              <a:t>Uutinen</a:t>
            </a:r>
            <a:r>
              <a:rPr lang="fi-FI" dirty="0"/>
              <a:t> kertoo, mitä on tapahtunut, mutta tarina myös houkuttelee ja tarjoaa samastumiskohteita</a:t>
            </a:r>
          </a:p>
          <a:p>
            <a:r>
              <a:rPr lang="fi-FI" dirty="0"/>
              <a:t>Digiajan uudet jutut ottavat lukijan mukaan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9791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5EA6D5-BD97-5C45-9CAB-326CC7A4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Audiovisuaalinen teksti kertoo ja havainnollistaa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139A3B-6E41-F940-9A04-FDB32F8A3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37" y="2157413"/>
            <a:ext cx="10894759" cy="4014787"/>
          </a:xfrm>
        </p:spPr>
        <p:txBody>
          <a:bodyPr/>
          <a:lstStyle/>
          <a:p>
            <a:r>
              <a:rPr lang="fi-FI" dirty="0"/>
              <a:t>Mediassa julkaistaan useita eri kuvalajeja:</a:t>
            </a:r>
          </a:p>
          <a:p>
            <a:pPr lvl="1"/>
            <a:r>
              <a:rPr lang="fi-FI" dirty="0"/>
              <a:t>uutiskuvat, </a:t>
            </a:r>
          </a:p>
          <a:p>
            <a:pPr lvl="1"/>
            <a:r>
              <a:rPr lang="fi-FI" dirty="0"/>
              <a:t>reportaasikuvat, </a:t>
            </a:r>
          </a:p>
          <a:p>
            <a:pPr lvl="1"/>
            <a:r>
              <a:rPr lang="fi-FI" dirty="0"/>
              <a:t>kuvituskuvat </a:t>
            </a:r>
          </a:p>
          <a:p>
            <a:pPr lvl="1"/>
            <a:r>
              <a:rPr lang="fi-FI" dirty="0"/>
              <a:t>henkilökuvat.</a:t>
            </a:r>
          </a:p>
        </p:txBody>
      </p:sp>
      <p:pic>
        <p:nvPicPr>
          <p:cNvPr id="5" name="Kuva 4" descr="Kuva, joka sisältää kohteen henkilö, ulko, mies, valokuva&#10;&#10;Kuvaus luotu automaattisesti">
            <a:extLst>
              <a:ext uri="{FF2B5EF4-FFF2-40B4-BE49-F238E27FC236}">
                <a16:creationId xmlns:a16="http://schemas.microsoft.com/office/drawing/2014/main" id="{E00B7A7D-E4D6-4D45-8161-17D29826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202" y="4189670"/>
            <a:ext cx="4070085" cy="2391700"/>
          </a:xfrm>
          <a:prstGeom prst="rect">
            <a:avLst/>
          </a:prstGeom>
        </p:spPr>
      </p:pic>
      <p:pic>
        <p:nvPicPr>
          <p:cNvPr id="7" name="Kuva 6" descr="Kuva, joka sisältää kohteen laiva, ulko, vesi, satama&#10;&#10;Kuvaus luotu automaattisesti">
            <a:extLst>
              <a:ext uri="{FF2B5EF4-FFF2-40B4-BE49-F238E27FC236}">
                <a16:creationId xmlns:a16="http://schemas.microsoft.com/office/drawing/2014/main" id="{481186A9-6FFA-1E44-8904-3EE6E3A8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957" y="1472480"/>
            <a:ext cx="4135330" cy="2574925"/>
          </a:xfrm>
          <a:prstGeom prst="rect">
            <a:avLst/>
          </a:prstGeom>
        </p:spPr>
      </p:pic>
      <p:pic>
        <p:nvPicPr>
          <p:cNvPr id="9" name="Kuva 8" descr="Kuva, joka sisältää kohteen nainen, valokuva, päällä pitäminen, hymyileminen&#10;&#10;Kuvaus luotu automaattisesti">
            <a:extLst>
              <a:ext uri="{FF2B5EF4-FFF2-40B4-BE49-F238E27FC236}">
                <a16:creationId xmlns:a16="http://schemas.microsoft.com/office/drawing/2014/main" id="{8578ECA7-DE71-9A44-844E-8A5EEC390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0629"/>
          <a:stretch/>
        </p:blipFill>
        <p:spPr>
          <a:xfrm>
            <a:off x="3533776" y="4164806"/>
            <a:ext cx="4199004" cy="24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2378D06-BA19-F04C-81C5-6FB33E0FA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43" b="31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D4FACB8-398A-8444-B06E-556FD03C7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1718" y="3031906"/>
            <a:ext cx="4330262" cy="1834056"/>
          </a:xfrm>
        </p:spPr>
        <p:txBody>
          <a:bodyPr>
            <a:normAutofit/>
          </a:bodyPr>
          <a:lstStyle/>
          <a:p>
            <a:r>
              <a:rPr lang="fi-FI" sz="4000" dirty="0"/>
              <a:t>Multimodaalinen teksti</a:t>
            </a:r>
          </a:p>
        </p:txBody>
      </p:sp>
    </p:spTree>
    <p:extLst>
      <p:ext uri="{BB962C8B-B14F-4D97-AF65-F5344CB8AC3E}">
        <p14:creationId xmlns:p14="http://schemas.microsoft.com/office/powerpoint/2010/main" val="242276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7EBC86-9B09-7449-909B-1DDAE2CB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91300" cy="2306638"/>
          </a:xfrm>
        </p:spPr>
        <p:txBody>
          <a:bodyPr>
            <a:normAutofit/>
          </a:bodyPr>
          <a:lstStyle/>
          <a:p>
            <a:r>
              <a:rPr lang="fi-FI" dirty="0"/>
              <a:t>Multimodaalinen teksti </a:t>
            </a:r>
            <a:br>
              <a:rPr lang="fi-FI" dirty="0"/>
            </a:br>
            <a:r>
              <a:rPr lang="fi-FI" dirty="0"/>
              <a:t>= useita ilmaisukanavia yhdistävä teksti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17591B-28B8-9B46-9F97-1A905BB0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763"/>
            <a:ext cx="6391275" cy="35052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Multimodaalisessa tekstissä voi kirjoituksen lisäksi olla kuvia ja värejä sekä ääniä ja liikkuvaa kuvaa.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374215-3D3F-5646-8B32-EA2824B6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7143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954CB-84CC-4D33-A7CA-8410C7CB8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E3223B7-EB7E-1E4C-9134-D4D14C2B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497220"/>
            <a:ext cx="3045508" cy="42194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 err="1"/>
              <a:t>Audiovisuaalinen</a:t>
            </a:r>
            <a:r>
              <a:rPr lang="en-US" sz="2800" dirty="0"/>
              <a:t> </a:t>
            </a:r>
            <a:r>
              <a:rPr lang="en-US" sz="2800" dirty="0" err="1"/>
              <a:t>teksti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eli</a:t>
            </a:r>
            <a:r>
              <a:rPr lang="en-US" sz="2800" dirty="0"/>
              <a:t> </a:t>
            </a:r>
            <a:r>
              <a:rPr lang="en-US" sz="2800" dirty="0" err="1"/>
              <a:t>elokuva</a:t>
            </a:r>
            <a:r>
              <a:rPr lang="en-US" sz="2800" dirty="0"/>
              <a:t>, </a:t>
            </a:r>
            <a:r>
              <a:rPr lang="en-US" sz="2800" dirty="0" err="1"/>
              <a:t>mainosvideo</a:t>
            </a:r>
            <a:r>
              <a:rPr lang="en-US" sz="2800" dirty="0"/>
              <a:t> tai </a:t>
            </a:r>
            <a:r>
              <a:rPr lang="en-US" sz="2800" dirty="0" err="1"/>
              <a:t>mikä</a:t>
            </a:r>
            <a:r>
              <a:rPr lang="en-US" sz="2800" dirty="0"/>
              <a:t> </a:t>
            </a:r>
            <a:r>
              <a:rPr lang="en-US" sz="2800" dirty="0" err="1"/>
              <a:t>tahansa</a:t>
            </a:r>
            <a:r>
              <a:rPr lang="en-US" sz="2800" dirty="0"/>
              <a:t> </a:t>
            </a:r>
            <a:r>
              <a:rPr lang="en-US" sz="2800" dirty="0" err="1"/>
              <a:t>muu</a:t>
            </a:r>
            <a:r>
              <a:rPr lang="en-US" sz="2800" dirty="0"/>
              <a:t> </a:t>
            </a:r>
            <a:r>
              <a:rPr lang="en-US" sz="2800" dirty="0" err="1"/>
              <a:t>liikkuvaa</a:t>
            </a:r>
            <a:r>
              <a:rPr lang="en-US" sz="2800" dirty="0"/>
              <a:t> </a:t>
            </a:r>
            <a:r>
              <a:rPr lang="en-US" sz="2800" dirty="0" err="1"/>
              <a:t>kuvaa</a:t>
            </a:r>
            <a:r>
              <a:rPr lang="en-US" sz="2800" dirty="0"/>
              <a:t> ja </a:t>
            </a:r>
            <a:r>
              <a:rPr lang="en-US" sz="2800" dirty="0" err="1"/>
              <a:t>ääntä</a:t>
            </a:r>
            <a:r>
              <a:rPr lang="en-US" sz="2800" dirty="0"/>
              <a:t> </a:t>
            </a:r>
            <a:r>
              <a:rPr lang="en-US" sz="2800" dirty="0" err="1"/>
              <a:t>hyödyntävä</a:t>
            </a:r>
            <a:r>
              <a:rPr lang="en-US" sz="2800" dirty="0"/>
              <a:t> </a:t>
            </a:r>
            <a:r>
              <a:rPr lang="en-US" sz="2800" dirty="0" err="1"/>
              <a:t>teksti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kertoo</a:t>
            </a:r>
            <a:r>
              <a:rPr lang="en-US" sz="2800" dirty="0"/>
              <a:t> </a:t>
            </a:r>
            <a:r>
              <a:rPr lang="en-US" sz="2800" dirty="0" err="1"/>
              <a:t>ensisijaisesti</a:t>
            </a:r>
            <a:r>
              <a:rPr lang="en-US" sz="2800" dirty="0"/>
              <a:t> </a:t>
            </a:r>
            <a:r>
              <a:rPr lang="en-US" sz="2800" dirty="0" err="1"/>
              <a:t>näyttämällä</a:t>
            </a:r>
            <a:r>
              <a:rPr lang="en-US" sz="2800" dirty="0"/>
              <a:t>. </a:t>
            </a:r>
            <a:br>
              <a:rPr lang="en-US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3556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6C3781-E94D-3B4E-BFC8-4A5A4ACC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fi-FI" dirty="0"/>
              <a:t>Muista aina konteksti!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6DAFFF-A36A-8743-8BE8-964ABCF4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393361" cy="4351338"/>
          </a:xfrm>
        </p:spPr>
        <p:txBody>
          <a:bodyPr>
            <a:normAutofit/>
          </a:bodyPr>
          <a:lstStyle/>
          <a:p>
            <a:r>
              <a:rPr lang="fi-FI" sz="3200" dirty="0"/>
              <a:t>Kuka tehnyt?</a:t>
            </a:r>
          </a:p>
          <a:p>
            <a:r>
              <a:rPr lang="fi-FI" sz="3200" dirty="0"/>
              <a:t>Mikä kohderyhmä?</a:t>
            </a:r>
          </a:p>
          <a:p>
            <a:r>
              <a:rPr lang="fi-FI" sz="3200" dirty="0"/>
              <a:t>Missä julkaistu?</a:t>
            </a:r>
          </a:p>
          <a:p>
            <a:r>
              <a:rPr lang="fi-FI" sz="3200" dirty="0"/>
              <a:t>Milloin julkaistu?</a:t>
            </a:r>
          </a:p>
          <a:p>
            <a:r>
              <a:rPr lang="fi-FI" sz="3200" dirty="0"/>
              <a:t>Mihin liittyy? Miksi tehty?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B06C6FD-B13D-344B-8307-F1B5F530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7" t="1" r="15345" b="-2"/>
          <a:stretch/>
        </p:blipFill>
        <p:spPr>
          <a:xfrm>
            <a:off x="7069761" y="1825625"/>
            <a:ext cx="4957763" cy="4351338"/>
          </a:xfrm>
          <a:custGeom>
            <a:avLst/>
            <a:gdLst>
              <a:gd name="connsiteX0" fmla="*/ 133155 w 4114800"/>
              <a:gd name="connsiteY0" fmla="*/ 0 h 5712488"/>
              <a:gd name="connsiteX1" fmla="*/ 3981645 w 4114800"/>
              <a:gd name="connsiteY1" fmla="*/ 0 h 5712488"/>
              <a:gd name="connsiteX2" fmla="*/ 4114800 w 4114800"/>
              <a:gd name="connsiteY2" fmla="*/ 133155 h 5712488"/>
              <a:gd name="connsiteX3" fmla="*/ 4114800 w 4114800"/>
              <a:gd name="connsiteY3" fmla="*/ 5579333 h 5712488"/>
              <a:gd name="connsiteX4" fmla="*/ 3981645 w 4114800"/>
              <a:gd name="connsiteY4" fmla="*/ 5712488 h 5712488"/>
              <a:gd name="connsiteX5" fmla="*/ 133155 w 4114800"/>
              <a:gd name="connsiteY5" fmla="*/ 5712488 h 5712488"/>
              <a:gd name="connsiteX6" fmla="*/ 0 w 4114800"/>
              <a:gd name="connsiteY6" fmla="*/ 5579333 h 5712488"/>
              <a:gd name="connsiteX7" fmla="*/ 0 w 4114800"/>
              <a:gd name="connsiteY7" fmla="*/ 133155 h 5712488"/>
              <a:gd name="connsiteX8" fmla="*/ 133155 w 4114800"/>
              <a:gd name="connsiteY8" fmla="*/ 0 h 571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114433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42E41"/>
      </a:dk2>
      <a:lt2>
        <a:srgbClr val="E2E8E4"/>
      </a:lt2>
      <a:accent1>
        <a:srgbClr val="E729A0"/>
      </a:accent1>
      <a:accent2>
        <a:srgbClr val="CC17D5"/>
      </a:accent2>
      <a:accent3>
        <a:srgbClr val="8F29E7"/>
      </a:accent3>
      <a:accent4>
        <a:srgbClr val="523FDC"/>
      </a:accent4>
      <a:accent5>
        <a:srgbClr val="2961E7"/>
      </a:accent5>
      <a:accent6>
        <a:srgbClr val="179ED5"/>
      </a:accent6>
      <a:hlink>
        <a:srgbClr val="616FC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677</Words>
  <Application>Microsoft Macintosh PowerPoint</Application>
  <PresentationFormat>Laajakuva</PresentationFormat>
  <Paragraphs>98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Arial</vt:lpstr>
      <vt:lpstr>Avenir Next LT Pro</vt:lpstr>
      <vt:lpstr>Calibri</vt:lpstr>
      <vt:lpstr>AccentBoxVTI</vt:lpstr>
      <vt:lpstr>Kertomuksellisuus mediassa</vt:lpstr>
      <vt:lpstr>PowerPoint-esitys</vt:lpstr>
      <vt:lpstr>Kerronnan keinoja käytetään journalismissa eri syistä, esim.</vt:lpstr>
      <vt:lpstr> Kertovaa journalismia</vt:lpstr>
      <vt:lpstr>Audiovisuaalinen teksti kertoo ja havainnollistaa</vt:lpstr>
      <vt:lpstr>Multimodaalinen teksti</vt:lpstr>
      <vt:lpstr>Multimodaalinen teksti  = useita ilmaisukanavia yhdistävä teksti </vt:lpstr>
      <vt:lpstr>Audiovisuaalinen teksti  eli elokuva, mainosvideo tai mikä tahansa muu liikkuvaa kuvaa ja ääntä hyödyntävä teksti  kertoo ensisijaisesti näyttämällä.  </vt:lpstr>
      <vt:lpstr>Muista aina konteksti!</vt:lpstr>
      <vt:lpstr>audiovisuaalisen tekstin ilmaisutapoja</vt:lpstr>
      <vt:lpstr>Kuvasuunnittelu tarkoittaa kaikkea sitä, mitä kamerassa näkyy. </vt:lpstr>
      <vt:lpstr>Kuvakoko </vt:lpstr>
      <vt:lpstr>kuvakulma </vt:lpstr>
      <vt:lpstr>Kompositio eli sommittelu</vt:lpstr>
      <vt:lpstr>kameran liike</vt:lpstr>
      <vt:lpstr>Leikkaus</vt:lpstr>
      <vt:lpstr>Ääni</vt:lpstr>
      <vt:lpstr>Erikoistehosteet</vt:lpstr>
      <vt:lpstr>Mitä eri elementeillä voidaan tehdä?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Kertomuksellisuus mediassa</dc:title>
  <dc:creator>Minna Artimo</dc:creator>
  <cp:lastModifiedBy>Minna Artimo</cp:lastModifiedBy>
  <cp:revision>3</cp:revision>
  <dcterms:created xsi:type="dcterms:W3CDTF">2020-04-21T10:18:47Z</dcterms:created>
  <dcterms:modified xsi:type="dcterms:W3CDTF">2020-04-21T10:38:41Z</dcterms:modified>
</cp:coreProperties>
</file>