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8"/>
    <p:restoredTop sz="94665"/>
  </p:normalViewPr>
  <p:slideViewPr>
    <p:cSldViewPr snapToGrid="0" snapToObjects="1">
      <p:cViewPr varScale="1">
        <p:scale>
          <a:sx n="90" d="100"/>
          <a:sy n="90" d="100"/>
        </p:scale>
        <p:origin x="20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47:08.787"/>
    </inkml:context>
    <inkml:brush xml:id="br0">
      <inkml:brushProperty name="width" value="0.3" units="cm"/>
      <inkml:brushProperty name="height" value="0.6" units="cm"/>
      <inkml:brushProperty name="color" value="#528670"/>
      <inkml:brushProperty name="tip" value="rectangle"/>
      <inkml:brushProperty name="rasterOp" value="maskPen"/>
    </inkml:brush>
  </inkml:definitions>
  <inkml:trace contextRef="#ctx0" brushRef="#br0">0 0,'57'3,"9"-1,-1-1,10-1,22 0,-42 1,2 0,15 0,2 1,-1 1,3 1,15-2,2 1,0 1,1 1,-26-2,0-1,0 1,26 1,-1 1,3 0,-1 0,-13-1,1-1,7 3,1-1,-12-2,-2 0,6 3,-2-1,-5-3,-1-1,5 2,-1 0,-11-2,-1 0,2 1,-1 1,-8-1,-1 0,7-1,1 0,-7 1,1 0,4-1,0 0,-4 2,-1 1,7-3,-1 1,-5 1,-1-1,7-1,-1-1,-6 1,-1 1,5 0,-1-1,-8 0,-2 0,0 0,-1 0,44-1,-46 0,0 0,35 0,5-2,-17 2,8-4,-13 4,2-2,-13-1,2 2,-10-3,-1 2,-7 0,-4-1,-3 2,-1-1,-6-1,3 3,-7-1,2-1,-3 1,2-1,-1 1,0 0,-2 0,-4 0,-1 1,-3 0,4 0,5 0,2 1,7 0,1 1,-2 0,1-1,-5 2,-6-2,-8 1,4 0,-3-1,5 1,3 0,-5-2,6 1,-3 1,-2-2,-3 1,-3-1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28:48.501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</inkml:brush>
  </inkml:definitions>
  <inkml:trace contextRef="#ctx0" brushRef="#br0">1 31,'58'-5,"10"-2,-4 3,24 0,10 1,-43 2,2 1,1-1,1 0,6 1,0 0,2 0,1 0,6 0,1 0,-4 0,-1 0,3 0,-1 0,-4 0,-1 0,4 0,0 0,-8-1,-1 0,3 1,0 0,-11-1,1 0,15 1,-1 0,30 0,-30 0,-1 0,25 0,-39 1,0 0,45-1,-12 2,10 0,-11-2,9 2,-10-2,4 1,-9 0,4 1,-6-2,10 0,-12 0,7 0,-7 0,8 1,-7 1,5 0,-5 0,1-2,-11 1,-6 0,-8 0,-4-1,3 0,-6 0,3-1,-8 0,-3 0,-9 1,-4 0,-6 0,-6 0,3 0,-2 0,5 0,-3 0,-2 1,3-1,1 1,6-1,9 0,11 0,12 0,-2 0,2 3,-9-1,-5 2,-4-2,-8-1,-6 0,-3 0,-2-1,-6 3,1-2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28:50.414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</inkml:brush>
  </inkml:definitions>
  <inkml:trace contextRef="#ctx0" brushRef="#br0">0 88,'78'-4,"-9"3,-3-3,2 2,7 0,12 0,7 2,-40 1,0-2,-1 1,0-1,9 0,2 1,-5-1,1 0,11 0,0 0,-11 1,0 0,3-2,-1 0,-10 2,-1-1,3 0,-1-1,37-1,7 1,-7-1,-36 2,2-1,-4 0,2-2,10 0,1-1,-1 3,1-1,1 0,3 0,9 3,0 0,-6-1,-1 0,11 1,0-1,-8 0,-1 0,9 1,0 0,-5 0,1 0,3-1,0 0,-9 1,-1 0,-2-1,-2 0,-10 1,-1 0,4-1,-1 0,35 0,-41 0,-2 0,38 1,3-1,0 0,-12-2,11 2,-13 0,8 1,-8 0,8 0,-11 0,3 0,-10 0,-1 0,-11 0,0 0,-9 0,3 0,-6 0,-3 0,-5 0,-3 0,0 0,1 0,1 1,-2-1,-1 2,-3-2,-1 1,-3-1,-3 2,-7-2,-1 0,2 0,1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28:52.427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</inkml:brush>
  </inkml:definitions>
  <inkml:trace contextRef="#ctx0" brushRef="#br0">1 19,'57'-8,"6"1,3 5,26 0,-34 2,4 0,13 1,3 0,0 0,2-1,15 2,1 0,-2-1,0-1,2 1,2 0,-25-1,1 0,-1 0,26 3,0 1,-23-2,1 0,-2 0,20 3,-2 0,-26-1,2-1,-3 0,16 0,0 1,9 1,1 0,-13-1,0-1,9 0,-1-1,-13-1,-2 0,10-1,0 0,-13 0,-1 0,4-1,-1 2,-5-1,-1 2,-6-1,1 0,3 0,-1 0,-7 0,-1 0,4-1,-2 0,43 0,-49 0,0 0,34 0,8 0,-11 0,2 0,-3 0,1 0,-8 0,-1 0,-8 0,-2 0,-8 0,-3 0,-11 0,0 0,-7 0,-4-1,-1 0,-7 0,-2 1,-4 0,-2-1,1-1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33:01.664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0 1,'46'8,"-2"-1,-16-5,3 0,11 1,5 0,9 0,2 1,8-2,-1 2,9 1,-5 0,6 1,-10-1,9-1,-12 1,3-2,-13 2,0-1,-2-1,1 2,2-2,-4 2,7-3,-9 1,6-3,-12 3,3-1,-7-1,8 2,-3-2,-1 1,-4-1,-8 0,-2-1,-7 0,1 0,-4 0,-1 0,1 0,-3 0,1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33:03.554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0 0,'80'3,"-8"-2,-11 3,4-2,12 1,-4-1,7 2,-10-1,4 0,-8 1,4-2,-9 2,0-1,-1 2,-8-1,3 1,-8-2,-2 0,-6-1,2 1,-3-3,4 3,-1-1,-1 1,5-1,-5 0,4 0,-4 1,4-1,-3 2,9-3,-9 3,1-2,-4 1,-1 0,0 0,2 0,-1 0,1 0,2 0,-2 1,0 0,-6-1,1 1,-7-4,1 4,-4-3,-3 0,-6 0,0-1,-5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34:41.465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0 1,'51'1,"-3"2,-14-2,12 2,8-1,15 1,2-1,16 4,0 0,11 4,-10-4,2 3,-5-1,-7-2,7 6,-17-7,6 6,-13-8,4 4,-9-3,7 1,-12-2,7 1,-6-1,1-1,6 1,-5-1,8 3,-4-1,4 4,-6-4,-1 3,-7-3,-2 1,-5 0,-5-1,6 0,-3-1,4 1,-1 1,-2 1,2-1,-2-1,-1 0,-2-3,-3 2,-2-2,-1 1,-5-1,4-1,-5 0,4 0,-2 2,3-2,-2 1,0-1,-3 0,-4 0,-1-1,1 1,7-2,3 1,7 1,-3-2,1 2,-7-1,4 1,-5-2,3 2,3-1,-7 1,0-3,-12 3,-2-1,2 1,7 0,25 5,22 3,-21-2,5 1,20 5,5 2,-14-4,2 1,2 1,5 1,2 1,0 1,2-1,1 1,1 1,4 1,1 1,-1 0,-2 1,0-1,2 1,11 4,4 0,-4 0,-12-3,-3-1,0 0,2-1,0 0,-5-1,13 5,-5-1,-5-3,-1 2,-7 0,-3 2,-10-4,-2 2,-1 3,-2 0,23 18,-11 9,-26-1,-7 8,-13 3,-1 19,2 12,-6-36,0 1,-1-6,1-1,2 4,0-2,6 29,-2-11,-8-4,-5-18,-4 1,-1-10,-4 0,2 0,-3 2,1-2,1-1,-2-7,0-2,-2 0,-2 0,-1 2,0 4,2-1,0 1,1-1,-1-3,2 5,1-5,1 1,0-4,1-9,-1-3,-4-2,-24-34,0-1,-17-29,7 2,1-1,-8-1,5 3,-2 0,4 7,3 2,7 11,6 5,10 10,1 4,1 1,-2 2,-7-4,0 3,-1-1,11 6,30 34,-3-10,25 32,-13-21,8 6,2 0,2 3,-1-4,-2 0,-3-5,-4-2,5 7,-4-8,5 9,-7-12,-2 1,-3-5,-1-2,-1-1,-3-2,-2-3,-4-2,-2-5,10-7,-3-3,11-4,-3-2,1-4,2-4,1-10,-2-2,3-10,-2 6,2-3,-6 4,0-2,-3-4,1 4,0-4,-1 9,0-2,-4 9,-3 0,-4 7,-3 4,2-1,1-8,6-5,9-15,-13 20,4-3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35:16.767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0 0,'92'0,"6"0,-13 0,7 4,-36-3,1 0,1 3,2 0,7-2,3-1,1 2,1 0,9-2,0 1,-3 0,2 0,8-1,0 1,-8 0,1 0,5-1,1 0,-1 2,-2 1,-2 0,1-1,12 1,1 0,-9-1,2 1,-19-3,4 1,-3 0,25 0,-1 1,-21-2,2 1,-2 0,-7-1,0 0,0-1,9 1,2 0,-2 0,-6-1,-2 0,2 0,8 0,1 1,0 0,-3 0,0 1,1 1,1 0,1 0,2 1,9 0,2-1,-1 2,-6 1,-2 0,1 0,11-1,1-2,-3 2,-11 0,-2 0,1 0,8-1,1-1,-1 1,-7 3,-1 0,2 0,11-1,3 0,-3 1,-7 2,-1 0,1 0,8-2,3 0,-2-1,-5 2,-1 1,2-1,-17-3,3-1,0 0,-2 1,16 3,-2 0,1 1,3-2,2 0,-4 1,-9 0,-3 0,-1 1,-2-1,-1-1,0 2,-1-1,1 1,-2-1,-5 0,-1-1,0 1,4 1,0-1,-1 1,25 1,0 0,4 1,-2-2,-15-3,-1 0,8 0,-2 0,-15-3,-1-1,4 0,-2 0,-12-1,-1 0,-1-1,1 0,-1 1,0 0,-10-1,0 0,5 0,-1 0,35 0,6-1,-12 0,6-2,-9 2,4-2,2 0,1 0,-34 0,2-1,-3 2,2 0,14-3,2 1,-6 2,2-1,14 0,0-1,-7 2,0 0,6-2,0 1,-10 0,-1 1,2-2,-1 1,-7 1,-1 0,-6 0,0 1,4 0,-2 0,35-1,-38 2,-1 0,34-4,3 4,-15-3,6 1,-11-1,1 0,-8 1,-5 0,7-1,-1 2,10 0,-4-1,12 0,-1-2,10 0,-7-2,0 2,-11-1,-3 1,-1 2,-5-3,4 2,-11 0,-2 0,-15 1,0 0,-9-1,2 2,-6-2,3 1,-4 1,-1-1,-1 1,-7-2,-1 1,-6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35:20.266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1134 1,'-23'81,"1"-5,2-3,-3 3,1 2,-3 15,4-14,3 10,2-20,5-4,1-16,1-1,1-10,4-1,-1-5,2-5,0 0,-1 3,1-11,-1 9,1-11,0 7,0 1,1 10,0-4,-3 19,0-11,-1 11,3-14,-1 4,0 0,-1-2,0 1,1 17,0-17,1 13,0-24,2-7,-1-4,0-4,0 4,1-3,-59-34,-8-11,3-4,-4-3,15 11,1 1,2 0,1 1,-35-13,19 4,-1-2,24 7,10 1,18 6,2-2,7 5,3 0,2 1,0-3,-1-2,0 0,1 3,1 5,31 43,-13-8,31 37,-21-19,6 4,0 1,3 3,-2-5,1 4,-6-8,-5-4,-4-5,-7-9,-1 2,-4-6,0 4,1 0,1 3,5 6,1-3,2 1,2-5,-3-2,-3-5,-2-3,-1-1,-3 0,6 1,-2-1,0-2,1 0,-1-1,4 1,-4-3,4 2,-2-4,-2-3,8-6,-5-5,6-4,-1-2,5-1,4-4,2 2,6-4,0-1,2-2,6-5,-6 1,3-2,-6 5,3 4,-8 1,6 0,-7 0,1 0,-4 5,-3 1,0 1,-3 2,0 0,0-1,-3 3,-1 2,0-4,-5 6,0-4,0 3,-1-1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9-17T10:35:46.42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24575,'17'0'0,"4"0"0,1 0 0,13 0 0,6 0 0,12 0 0,1 0 0,9 4 0,2 0 0,2 1 0,12 4 0,-1-3 0,14 9 0,-4-3 0,-37-3 0,0 0 0,41 5 0,-42-6 0,0 0 0,35 4 0,3 3 0,-16-4 0,4 2 0,-11-3 0,1 3 0,-5-1 0,-3-1 0,1-1 0,-8-3 0,0 0 0,-10-2 0,-4-1 0,-7-1 0,0-1 0,3 0 0,3 0 0,1 1 0,-2-1 0,-1 1 0,-4-3 0,4 2 0,0 0 0,4 1 0,2 0 0,2-1 0,1 1 0,2-1 0,1-1 0,-3 1 0,4-1 0,-5 0 0,7 1 0,-3-1 0,6 2 0,-1-1 0,11 0 0,-3-1 0,5-1 0,-11 0 0,4 0 0,-10 1 0,9 0 0,-4 0 0,3 1 0,4 0 0,-1 1 0,3 2 0,-3 0 0,3 2 0,-5 3 0,4 0 0,-2 2 0,1 1 0,10 4 0,-3 3 0,5 4 0,-10-1 0,-8 1 0,-6 0 0,-6 3 0,-3 4 0,4 10 0,-8-4 0,5 10 0,-7-3 0,-3 2 0,4 9 0,-8-5 0,7 14 0,-3-4 0,13 18 0,2-1 0,6 7 0,-4-15 0,-5-5 0,-11-14 0,-3-2 0,-5 4 0,0-5 0,-1 11 0,-1-10 0,1 9 0,-2-8 0,-2 3 0,-2-7 0,-4-3 0,-3-6 0,-1-2 0,0 1 0,-3-7 0,-1 4 0,0-4 0,-3 2 0,2 1 0,-1 5 0,0 0 0,0 4 0,0-4 0,0-2 0,1-1 0,-2-3 0,1-2 0,0 0 0,0-3 0,0-3 0,0 3 0,-1-2 0,3 5 0,0-2 0,-1 0 0,3 2 0,-4-6 0,3 3 0,-4-3 0,4-1 0,-3 4 0,3-1 0,-2 0 0,2 0 0,-2 0 0,2-4 0,0 7 0,0-7 0,2 4 0,-1-2 0,-1 3 0,2 0 0,-2 4 0,3-3 0,1 0 0,-1-1 0,-1-2 0,-1 2 0,-1-1 0,2 2 0,0-5 0,-1 1 0,-2-7 0,1-1 0,-4-6 0,2-1 0,-2-3 0,1 0 0,-2-2 0,-4-7 0,1 1 0,-5-5 0,4 3 0,-3 2 0,1-4 0,-5-1 0,-2 2 0,2-2 0,0 3 0,6 2 0,0 0 0,-1 0 0,1-4 0,-3-3 0,-1-5 0,0-3 0,0-5 0,1 1 0,1-2 0,-4-5 0,1 0 0,-3-4 0,2 2 0,0 0 0,2 10 0,1 3 0,4 7 0,1 5 0,1 1 0,1 4 0,-1-2 0,1 1 0,0-1 0,1 2 0,1-2 0,0 0 0,-1 1 0,0-3 0,-1 2 0,2-2 0,0 4 0,3 10 0,0 2 0,5 11 0,-3-4 0,2 2 0,1 2 0,2 1 0,2 1 0,1-4 0,1 1 0,-3-4 0,1 0 0,-3-3 0,1 1 0,-1-3 0,1 1 0,-3-1 0,-1-4 0,-1 1 0,0-2 0,0 2 0,2 1 0,1 2 0,1-3 0,0 2 0,-3-6 0,-2 0 0,-1-1 0,0-1 0,1 1 0,0-1 0,-1 0 0,-1-1 0,0 4 0,3 2 0,2 0 0,-1 2 0,0-1 0,-2-2 0,0-1 0,-2 0 0,1-2 0,-2 0 0,1 0 0,0-2 0,1-6 0,1-3 0,0-5 0,2-7 0,0 1 0,2-6 0,-2 6 0,0-3 0,-2 2 0,1 0 0,-2 1 0,1 5 0,-1-1 0,0 3 0,1-1 0,-2 2 0,3-1 0,-1 0 0,3 0 0,0 0 0,0-2 0,1 2 0,0-3 0,-1 4 0,1-5 0,-1 7 0,-1-4 0,-1 7 0,1-3 0,-2 1 0,1 4 0,-4-1 0,0 6 0,-3 7 0,-2-1 0,-2 8 0,-1-3 0,1 2 0,-3 3 0,3-1 0,-3 3 0,3-1 0,-1-1 0,3 2 0,0-1 0,1-3 0,2 0 0,0-6 0,0 0 0,-1-1 0,1-1 0,-2 3 0,3-3 0,-2 2 0,1-1 0,-1 2 0,1 0 0,-2 1 0,0 1 0,2-3 0,-1-1 0,1-3 0,-1-1 0,2 0 0,-2-2 0,1 1 0,1-12 0,-2 2 0,1-17 0,-1 4 0,2-7 0,-3 1 0,1-2 0,-1-1 0,1-2 0,0 2 0,1-1 0,0 2 0,1 0 0,0 2 0,0 0 0,0 5 0,0 0 0,0-2 0,0 3 0,0-1 0,0 5 0,0-1 0,0 1 0,-1-3 0,0 1 0,-1-3 0,2 3 0,-2 2 0,2-1 0,0 4 0,0-2 0,0 0 0,0-2 0,-1-1 0,1 2 0,-3 0 0,2 5 0,-2-2 0,1 4 0,0-2 0,0 0 0,0 2 0,0 0 0,-1 2 0,2 0 0,-2 1 0,3-1 0,-3 0 0,1 0 0,-2-3 0,0 1 0,1-1 0,-1-1 0,2 1 0,-2-1 0,3-1 0,-3 0 0,1 0 0,0 1 0,0 0 0,0 1 0,1 0 0,-1 0 0,2-2 0,-3 2 0,2-1 0,0-1 0,-1 2 0,2-1 0,-2 2 0,2-1 0,-1 1 0,0-1 0,-1 0 0,1-2 0,0 1 0,-1 0 0,2 0 0,-2 0 0,0-1 0,0-2 0,-3 0 0,2-2 0,-4 2 0,3 0 0,-1 0 0,2 1 0,-3-2 0,3 0 0,-4 1 0,2 0 0,-2 1 0,-1 0 0,2 0 0,-2-1 0,-2-2 0,-1-6 0,-2 4 0,0-4 0,1 5 0,-1-2 0,0 1 0,-1 1 0,2 4 0,1-1 0,3 6 0,1-1 0,1-2 0,-2 0 0,1-2 0,-1 2 0,1 0 0,1 1 0,-3-3 0,-4-3 0,-3-5 0,3 6 0,6 2 0,7 8 0,1 3 0,1-1 0,0 0 0,3 0 0,3 0 0,3-2 0,9 1 0,9-1 0,15-1 0,13 2 0,5-1 0,19 3 0,7 0 0,-30 2 0,3 0 0,-2 2 0,3 0-388,15-1 1,2 1 387,-2 2 0,3 1 0,14-1 0,2 1 0,-8 1 0,0 1-496,-20-2 0,2 1 0,-1 0 496,28 4 0,-1 0-3017,0-2 0,1 0 3017,-28-3 0,0 0 0,-1 0 0,19 0 0,0 1-268,7-1 1,-2 0 267,-13 0 0,-2 0 0,5-1 0,-1 0 0,-8-1 0,0-1 0,6-1 0,-1 1 229,-10-1 0,-2 0-229,4-2 0,0 0 338,-6 0 0,-2-1-338,1-1 0,2 0 0,9-1 0,2 1 0,-4-3 0,2 0 0,10-1 0,2 0 0,-5 1 0,0-1 2687,9-2 0,-1-2-2687,-6 2 0,0 1 0,10-1 0,-1 0 0,-13 1 0,-1 0 0,8 1 0,-1 0 0,-12 1 0,-2-2 233,-2 0 0,-1-2-233,5 1 0,-1 0 0,-8 0 0,0 1 0,10 0 0,0 2 0,-7 0 0,-1 1 0,5 0 0,-1 1 0,-10 1 0,-1-1 0,5 0 0,-1 0 0,36-3 0,-44 5 0,-1 0 0,39 0 455,4 1-455,-45 0 0,0 1-5647,48 0 5647,-43 0 0,-1 1 0,-5 0 0,0 1 133,4-2 0,0 1-133,43 2 0,-46-2 0,-1 0 0,46 1 0,3 2 0,-49-3 0,2 0 0,6 1 0,1 0 0,-4 1 0,0-1 0,3-2 0,1 2 0,-4 1 0,0 1 0,-3-1 0,0-1 0,13 2 0,1 1 0,-8-1 0,1 0 0,13-1 0,1 1 0,-10 1 0,0 0 0,5 0 0,-1-1 0,-5 2 0,-2 1 0,-2-2 0,0 0 0,6 3 0,0-1 0,-6-1 0,0-1 0,7 2 0,0-1 0,-6-2 0,-1 1 0,0 0 0,-1 0 0,-5-2 0,-2 0 0,2 3 0,0 0 6784,41-1-6784,3 4 0,-6-5 0,4 3 0,-4-1 0,6 4 0,-3-5 0,-6 3 0,3-7 0,-10 4 0,12-3 0,0 2 0,-38-2 0,1 0 0,-3 0 0,1 0 0,6 0 0,-1 0 0,-7 0 0,0 0 0,3 0 0,0 0 0,-2 0 0,-2 0 0,1 0 0,0 0 0,6 0 0,1 0 0,0 1 0,1 1 0,2-2 0,0 0 0,-6 2 0,-2 0 0,1-1 0,-1 0 0,28 3 0,4 1 0,-3-1 0,-2 3 0,14 1 0,-9 3 0,-34-4 0,1 0 0,1 2 0,1 2 0,8 1 0,2 2 0,0-1 0,3 1-329,9 3 0,0 1 329,-8-3 0,-1 0 0,7 2 0,-2-1 0,-16-4 0,-3-1 0,-1 0 0,-3 0 0,27 9 0,-5 0 0,-7 3 0,-13 1 658,1 4-658,-7 1 0,2 4 0,-4-1 0,1 6 0,-5 2 0,-3 7 0,-6 2 0,-6 1 0,4 10 0,-6-2 0,4 11 0,-3-10 0,-2 3 0,-2-13 0,0 5 0,-5-11 0,0 2 0,-3-4 0,1-1 0,2 10 0,-2-3 0,2 8 0,-4-7 0,0 4 0,-1-2 0,1 2 0,-1 0 0,-1-5 0,-3-7 0,-1-9 0,-2-4 0,-1-15 0,-1-3 0,0-9 0,-1-2 0,-5-4 0,-6-4 0,-1 0 0,0-3 0,5 2 0,2-1 0,-5-4 0,-6-10 0,-6-1 0,-4-10 0,1-1 0,0 1 0,1-5 0,3 6 0,2-5 0,-1 1 0,-2-7 0,-3-5 0,-3-2 0,4 3 0,3 9 0,8 6 0,-1 6 0,3 1 0,2 7 0,1 2 0,3 3 0,1 4 0,4 2 0,-2 2 0,3 2 0,0 4 0,3 0 0,2 1 0,4 1 0,2 3 0,3 1 0,2 5 0,3 6 0,4 7 0,2 5 0,6 13 0,-1-1 0,3 13 0,-2-4 0,-3 6 0,-2-5 0,-4-2 0,-4-13 0,-5-4 0,-4-11 0,-1-2 0,-3-3 0,1-3 0,0 0 0,0-3 0,0-3 0,-4-1 0,3 1 0,-1 1 0,3 4 0,1 0 0,3 2 0,-3-4 0,-1-1 0,-3-5 0,0 1 0,0 0 0,0 0 0,1 0 0,-2 0 0,0-2 0,0 1 0,0 2 0,2-1 0,2 4 0,3-1 0,-3 0 0,2 0 0,-5-5 0,1 1 0,-4-2 0,2-1 0,1-5 0,5-5 0,7-14 0,3-7 0,2-7 0,5-11 0,-1 3 0,5-13 0,-5 9 0,-3-8 0,-4 9 0,-4-3 0,-2 11 0,-3 2 0,-3 7 0,1 1 0,-1 2 0,0 2 0,-2 2 0,-1 5 0,-1 3 0,0 6 0,-1 1 0,1 4 0,-1 1 0,0 1 0,-1 1 0,0 1 0,0-1 0,0-1 0,1 3 0,-1-3 0,1-2 0,0-3 0,1-6 0,2-4 0,1 1 0,-2 6 0,1 3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53:57.629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0 0,'82'2,"-2"-2,2 4,16-2,-36 1,2 1,-5-2,0 0,13 2,-1-1,-9-2,-1 0,9 1,-1 0,-10-2,-2 1,5 1,-2 1,-6-2,-2-1,7 3,0 0,40-1,-1 0,-20 0,-8-2,-2 1,-17 0,2 0,-11-1,-3 0,-5 0,-2 0,-4 0,-2 0,-2 0,-2 0,5 0,1 0,6 0,2 0,-1 0,-2 0,-1 0,-5 0,-6 0,-7 0,1 0,-1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49:51.588"/>
    </inkml:context>
    <inkml:brush xml:id="br0">
      <inkml:brushProperty name="width" value="0.3" units="cm"/>
      <inkml:brushProperty name="height" value="0.6" units="cm"/>
      <inkml:brushProperty name="color" value="#5A8862"/>
      <inkml:brushProperty name="tip" value="rectangle"/>
      <inkml:brushProperty name="rasterOp" value="maskPen"/>
    </inkml:brush>
  </inkml:definitions>
  <inkml:trace contextRef="#ctx0" brushRef="#br0">1 16,'45'-5,"0"2,-18 3,9 0,3-2,11 2,-3-3,16 3,2-2,15 2,-18 0,3 0,-9 1,1 0,13 0,-1 0,31 3,-47-1,1 0,-1 0,1 1,5 0,1 0,-5-1,1 1,-1 0,0-1,-3 0,-1-1,3 1,0 0,43 1,-47-3,1 0,41 2,0 0,6 0,-15 1,11 0,-14-2,5 1,-8-1,7 1,-7 0,3-1,-7 1,1-1,-13 0,4 0,-5 0,12 1,-3-1,8 2,-5-4,4 3,10-1,-2 0,13 0,-9 0,-36-2,0 0,47 2,-44 0,1-1,43 2,-48 0,0 0,0-2,0 0,2 0,0 0,-1-1,0 0,2 1,0 0,46 1,-43-1,-1 0,37 1,-37-2,0 0,41-2,-45 2,1 0,4-1,0 0,-5 1,-1 0,8 0,-1 0,-8 0,0 0,1 0,0 0,38-2,9 1,-10 0,-36 0,0 0,41 0,-40-1,0 0,36 0,4-2,-8 2,4 0,-9 1,4-1,-9 0,1 0,3 0,-6 0,6 0,-11 0,2 0,-13 0,-4-1,-11 0,0 1,-3-1,11 3,-3-3,7 2,-5 0,8 1,-7 0,8 0,-4 0,-3 0,5-2,-7 2,9-2,-5 2,13 0,-5 0,9 0,-12 0,7 0,-8 0,8-1,-13 0,-1 0,-13-1,-3 2,-6-3,-8 3,-3-2,-3 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53:59.699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0 0,'92'2,"-41"-1,2 0,5 2,1 0,5-1,3-1,13 2,2 0,1 0,-1-1,3 0,1-1,2 1,0 0,-7 1,-1-1,-1-1,-1 1,-13 0,-3 0,-6 0,-4 0,30 0,-3 2,-14-2,-1 2,-11-1,-3 0,1-1,-14 0,4 0,-14 1,0 0,-7-3,1 3,-5-3,-2 1,5 0,-7-1,9 2,-7-2,2 0,0 0,0 0,-2 0,10 0,-8 1,4-1,-4 1,-5-1,2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9-17T10:37:03.94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1170 20 24575,'11'-4'0,"1"0"0,-2 1 0,3 2 0,6-1 0,6 1 0,5-2 0,9 3 0,6-1 0,14 1 0,5 0 0,14 1 0,-20 1 0,0 0 0,28 1 0,-25 1 0,1 0 0,16-1 0,2 7 0,6-3 0,3 6 0,7-1 0,-7 0 0,6 0 0,-14-3 0,10-1 0,-11 3 0,6-5 0,-8 1 0,-3-3 0,4 1 0,-8-1 0,8 1 0,-9-1-6784,5 1 6784,-11 2 0,-2-1 0,2 1 0,-4-4 0,12 1 0,-8 1 0,6-1 6784,-12 2-6784,3-2 0,-10 0 0,0 0 0,-4-3 0,-1 2 0,-1-3 0,-5 0 0,0 0 0,-6 0 0,6 0 0,-5 0 0,5 1 0,-4 0 0,9 0 0,0-1 0,2 0 0,2 0 0,-5-1 0,4-1 0,-7 0 0,7-1 0,-2 2 0,7-2 0,-2 3 0,3-2 0,4 2 0,-4 0 0,12 2 0,-8-2 0,3 3 0,-8 0 0,-6 0 0,-9 1 0,-6-1 0,-8-2 0,-6 3 0,-5-3 0,-4 1 0,-3-1 0,-3-1 0,-1 1 0,0 1 0,-1 0 0,1 4 0,-1-3 0,0 4 0,-1 3 0,-1 2 0,-7 10 0,-3 3 0,-11 12 0,0 1 0,-11 6 0,-4-1 0,0-5 0,-9 2 0,1-11 0,-6-1 0,-6-4 0,-5-2 0,-13 0 0,-14-1 0,-4 1 0,39-10 0,-3 0 0,1 1 0,-3 0 0,-10 2 0,-1 1 0,7 0 0,1 1 0,0 1 0,1 2 0,9 1 0,2 2 0,5-2 0,-1 1 0,-9 3 0,-2 0 0,6-2 0,-1-2 0,-5 2 0,-1 0 0,9-3 0,2 1 0,-2 1 0,1 0 0,3-2 0,-1 1 0,-8 0 0,1 0 0,5-2 0,0-2 0,-45 16 0,18 1 0,9 2 0,-10 8 0,-1-3 0,31-17 0,-2 0 0,-42 17 0,42-16 0,0-1 0,-39 19 0,3 5 0,-3 0 0,5 1 0,37-24 0,1-1 0,-40 26 0,36-23 0,0-1 0,-39 21 0,37-20 0,1-1 0,-31 16 0,0 1 0,14-5 0,1 3 0,-4 5 0,0 3 0,-9 7 0,6-3 0,0 5 0,10-7 0,3 5 0,11-8 0,0 4 0,11-8 0,-2 0 0,1 1 0,5-4 0,-6 8 0,5 0 0,-9 23 0,-2 16 0,19-30 0,0 3 0,1-1 0,1 2 0,-2 6 0,1 0 0,5-7 0,2-1 0,-1-6 0,2 0 0,2 0 0,1-3 0,-5 26 0,4-7 0,6-26 0,5-17 0,1-13 0,2-5 0,0 0 0,-1 1 0,1 1 0,-3 4 0,1 0 0,-1-1 0,2-1 0,0-7 0,-2-9 0,-5-14 0,-5-7 0,-4-11 0,-1-4 0,1-10 0,-3-3 0,-4-9 0,-1-1 0,-1 4 0,-1-3 0,5 10 0,1 1 0,9 11 0,3 7 0,6 9 0,-2-2 0,1 9 0,-1-1 0,4 8 0,-1 5 0,4 15 0,2 2 0,3 17 0,0 1 0,3 9 0,-1 1 0,2 9 0,2 3 0,2 8 0,0-7 0,0 4 0,-3-15 0,-4 1 0,1-9 0,-4-4 0,1-4 0,-2-5 0,0-8 0,-1-4 0,0-4 0,0-1 0,-2 0 0,2 3 0,0 0 0,0 2 0,1-2 0,-1 1 0,1 0 0,1 4 0,1 0 0,2 1 0,-2 0 0,2-1 0,-1 2 0,1 1 0,2 5 0,1-3 0,2 2 0,-2-7 0,0 0 0,-3-4 0,-2-2 0,-3-5 0,0-2 0,2-4 0,0 0 0,2-1 0,2-3 0,-1-1 0,4-4 0,1-5 0,1-5 0,0 0 0,0 1 0,-1 2 0,2 4 0,1-3 0,0 2 0,2-1 0,0 0 0,1 2 0,3-1 0,-1 4 0,7-4 0,-2 5 0,6-1 0,-4 1 0,7 1 0,-4 1 0,5-1 0,-3 1 0,0 0 0,-1 1 0,2-1 0,3 0 0,-1 1 0,-2 0 0,-8 4 0,-3-1 0,-4 0 0,-3 3 0,-5-1 0,-3 3 0,-2-1 0,-2 1 0,-11 4 0,1-4 0,-10 7 0,3-5 0,-8 4 0,0-4 0,-1 5 0,-2-3 0,1 2 0,-6 1 0,3 0 0,-7 3 0,6 1 0,-5 1 0,6 1 0,2-1 0,4-2 0,-1 3 0,1-3 0,-4 5 0,0-4 0,3 1 0,-1-2 0,7 0 0,-8 2 0,4-3 0,-10 5 0,3-3 0,0 3 0,4-5 0,6 2 0,4-4 0,4-1 0,2 0 0,4-4 0,1 3 0,2-14 0,3 1 0,2-16 0,4-4 0,1-5 0,2-9 0,1 1 0,1-2 0,2 0 0,0 3 0,0-2 0,4-2 0,-5 6 0,3 0 0,-5 5 0,0 3 0,-2-2 0,0 8 0,0-3 0,0 6 0,-1-2 0,3 0 0,-3 1 0,4-2 0,1 1 0,2 0 0,-1 2 0,1-1 0,1-3 0,-1 2 0,2-2 0,-2 3 0,0 2 0,-1-1 0,-2 3 0,0 1 0,-3-2 0,2 3 0,-2-4 0,-2 5 0,1-1 0,-3 5 0,2 0 0,-1 1 0,3-1 0,-1-1 0,3-1 0,1-3 0,-1 2 0,7-7 0,-4 1 0,11-4 0,-5 3 0,8-4 0,-3 1 0,5-6 0,-4 6 0,0-3 0,-4 3 0,-1 1 0,3-4 0,3-4 0,3-3 0,-1-2 0,1-6 0,-7 8 0,7-10 0,-6 12 0,11-9 0,-3 5 0,4-1 0,7-8 0,-4 9 0,15-8 0,-11 9 0,13 0 0,-3 6 0,7 1 0,0 4 0,0-4 0,-5 7 0,0 1 0,13 0 0,-3 5 0,14-2 0,-9 6 0,8-2 0,-9 5 0,7 0 0,-8 5 0,13-1 0,1 2 0,2-1 0,-34 3 0,0 1 0,38-2 0,-34 2 0,0-1 0,41-1 0,-42 4 0,1 0 0,3 1 0,1 1 0,6 2 0,1 2 0,4-2 0,3 2-485,5 0 0,1 2 485,3 0 0,1 1 0,-4-2 0,2 1 0,9 4 0,0 0 0,-7-2 0,0 1 0,12 3 0,0-1 0,-11-3 0,-1-1 0,8 3 0,0-2 0,-11-4 0,1-2 0,8 1 0,1 1 0,-8-2 0,1 1 0,5 0 0,1 0 0,-4 0 0,-1-1 0,1-1 0,1 0 0,9-3 0,0 0 0,-10-2 0,-1 0 0,11 0 0,-1 0 0,-13 1 0,0 0 0,7 0 0,1 1 0,-7 0 0,1 0 0,15 0 0,1-1 0,-12 1 0,0 0 0,12 0 0,-1 1 0,-11-1 0,-2 1 0,-1 1 0,0-1 0,9 0 0,-1 1 0,-10 3 0,0 0 0,12-1 0,0 1 0,-13 2 0,0 1 0,16-2 0,3 1-797,-7 2 1,2 0 796,-23-2 0,2 0 0,-1 0 0,-7 1 0,-1 0 0,1 0 0,4 0 0,0 1 0,0-1 0,-4-2 0,-1 1 0,1-1 0,0 1 0,0 0 0,2 0 0,9 0 0,2 0 0,-1-1 0,-7 0 0,0 0 0,2 0 0,12 3 0,3 0 0,-3-1 0,-11-2 0,-1-1 0,0 0 0,9 1 0,1 1 0,-2-1 0,-9-1 0,-2 1 0,1-1 0,2-2 0,-1 0 0,-1-1 0,25 5 0,-4-1-427,-3-2 0,-2-2 427,-7-1 0,-2 1 0,-5 0 0,0 1 0,7-2 0,-2 1-157,-15 0 0,-1 0 157,6 1 0,-1-1 0,-13-1 0,-3 1 416,-1 0 0,-2 1-416,26 3 1563,-10 2-1563,-6 1 959,-8 7-959,0 3 377,-9 7-377,-6 10 0,-7 5 0,-2 10 0,-2-1 0,-3 6 0,-4-8 0,-2-1 0,-4-2 0,-4-11 0,-2 5 0,-3-12 0,-2 5 0,1-4 0,-2 10 0,1 0 0,-1 7 0,2-1 0,-2 3 0,0 5 0,0 0 0,0 4 0,0-5 0,0 3 0,0-2 0,0 4 0,0-10 0,1-2 0,1-11 0,-1-2 0,1-5 0,-2-5 0,0-5 0,0-6 0,0-3 0,-1-3 0,0 0 0,0-2 0,1-1 0,-1-1 0,-3-4 0,-3-4 0,-10-9 0,-5-6 0,-6-6 0,-6-7 0,-8-10 0,-13-11 0,2 2 0,-10-1 0,15 11 0,-4 1 0,16 8 0,2 6 0,17 11 0,3 5 0,9 5 0,2 3 0,1 1 0,0 1 0,1 9 0,2 1 0,3 12 0,6 1 0,1 4 0,5 5 0,-1 1 0,4 4 0,2 4 0,2 6 0,1 0 0,1 0 0,-2-4 0,-1-4 0,-2-2 0,-3-5 0,-1-1 0,-3-3 0,1-1 0,0-2 0,-4-6 0,-1-2 0,-3-5 0,-1 1 0,1 0 0,1 3 0,2 1 0,-1-1 0,-1-4 0,-3-2 0,0-3 0,-3-4 0,3-1 0,-2-4 0,4-4 0,1-1 0,3-7 0,6-4 0,4-8 0,3-1 0,5-7 0,3 2 0,3-7 0,0 4 0,3-6 0,-5 6 0,0-2 0,2 1 0,-4 6 0,4-4 0,-3 6 0,3-3 0,-2 3 0,2-1 0,-4 3 0,2 1 0,-6 2 0,3 3 0,-2-2 0,1 3 0,1-3 0,-3 3 0,-1 1 0,-4 3 0,-3 2 0,-4 3 0,-5 3 0,-4 3 0,-1 0 0,-2 2 0,0-1 0,-1 2 0,-1 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37:10.755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435 182,'59'-11,"16"-1,5 1,-19 6,4 1,9-3,5-1,-14 3,3 1,2-1,2 0,0-1,4 1,15-1,4 1,1 0,-1-1,2 1,-1-1,-21 1,0 1,0-1,0 1,4 0,0 0,0 0,-1 0,-2 1,-1 0,1 1,0 0,2 0,1 2,0-1,-1 1,21 0,-1 0,0 0,1 0,-1 0,-3 0,-12 0,-3 1,1-2,5-1,1-1,-4 1,-14 1,-2 1,1-1,8-1,2 0,-2 1,-7 2,-2 0,1 0,0 1,0 1,0-1,2-1,-1 0,-1 1,25 2,-1 0,2-2,-1-1,-2 5,-2 0,0-2,0-1,-4 2,-1 0,7-2,-1-1,-7-1,0 0,8 2,-1 0,-9 0,0 0,-3 3,1-1,6 0,-1 0,-9-1,1-1,12-1,-1 0,-8 1,-1-2,4 1,0-1,-5 0,-1 0,3 1,-1 0,-5 0,-1-1,5 1,0 0,-3 1,1-1,3-1,1 0,2 1,-1-2,-5 0,0 0,5 1,-2 1,-9-1,-2 0,6 1,-2 0,-11-1,-1 1,9 0,-1-1,-7 1,-1-1,6 1,0 0,-7-1,-1 0,-3 1,-2 0,-1 0,-1 0,30 2,6-1,-11-1,-2 0,-14-2,-7 2,-13-2,-8 0,-12-2,-7 2,-50 3,5 1,-45 0,22 0,-22-3,-10 2,36-2,-1 1,3-1,0 0,-7 0,0 0,4-1,-1 0,-5 0,-2 0,-13-1,-1 0,2-1,0 1,-6 0,1-1,10 1,1 0,-1 0,0 0,4 1,-1 0,-11-2,-2-1,4 2,-3 0,-13-3,-3 0,3 2,0-1,-2 1,1 1,12 1,2 2,3 0,3 1,6 0,1 0,-1-1,-1-2,-5 1,0-2,5 1,0 0,0-1,0 0,8 1,3 0,-45 0,11 0,1 0,-11-2,7-1,-6 1,23 0,8 2,22 0,3-1,8 1,5-3,5 3,6-2,4 2,-2-1,3 0,-6-2,2 0,-5-1,-6-2,-16-4,-9-4,1 4,3 0,15 7,4 0,1 0,3-1,1 1,2 0,5 1,4 1,-1 1,-6-1,1 1,-10 0,11 1,-3-1,6 2,2 0,-2 0,0 0,-7 1,-2 1,-2 1,2 1,-4 3,-2 5,-12 6,-5 4,-17 10,-9 3,-11 7,35-18,-1 1,-2 0,-1 0,-10 6,-1 1,4-2,-1 2,-14 5,-2 1,2 1,-2 1,15-10,-2 1,1-1,-26 12,0-1,24-11,-2-1,3 0,-23 9,3-1,3-1,-1 0,23-10,-1 1,1 0,-17 9,0 1,-12 4,-1 1,16-4,1-2,-2 0,1-1,10-5,2-1,3-1,1-2,11-3,1-2,-32 17,18-8,9-5,3-4,7-2,-7 6,1-1,-5 8,2-1,-6 7,9-1,-4 13,10-3,2 0,-4 4,6-7,-4 4,4-2,-2 2,0-2,-3 9,2-4,-8 9,6 0,-3-2,3 10,3-10,-3 9,7-10,1 2,8-15,1 3,3-10,0 0,2-2,1-3,-3 3,5-5,-5 3,5-7,-3 2,2-1,-3 2,1 3,-2 5,2-1,2 1,1 4,5-3,-1 6,3-6,2 3,1-10,2-2,1-5,1-3,0 0,1-4,-1 3,2-5,-2 0,-1-1,1-2,-2 3,1-2,-1 0,-23-42,11 9,-21-37,15 13,-3-7,0-2,-5-12,6 8,-4-7,10 13,-1 2,7 7,-1 2,3 0,0 1,0-3,1-4,-5-7,5 9,-4-1,3 10,-1 0,3 10,1 1,6 8,-1 1,18 66,-7-17,18 58,-6-31,2-3,4 2,-1-5,1-4,2 4,-4-11,0 5,-5-11,-2 1,-1-9,-2 7,3-8,0 4,-2-7,0-2,-1 1,1-1,0 2,0-5,1 3,-2-6,1 1,-1-5,-5-5,2 0,5-8,9-12,4-7,6-12,-2 6,12-8,3 2,13-7,-7 8,11-3,-10 8,4-3,5 4,2 1,6-1,0 5,4 1,-1 2,-2 5,-2-1,-17 4,-13 0,-16 1,-13 2,-6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54:19.713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1 0,'76'3,"13"1,-12 1,-26-3,2 1,-2 0,1-1,8 0,0-1,-3 0,-1 0,-5-1,0 0,2 0,-2 0,27 0,6 0,-20 0,-2 0,-13 1,-2-1,-7 2,-5-2,-4 0,0 0,1 0,-3 0,0 0,-8 0,-7 0,1 0,1 0,5 0,5 0,-8 1,0-1,-5 1,2 0,0 0,2 1,0-2,-1 1,2-1,1-1,-6 1,4-3,-1 2,-2 1,19-3,12 1,-15-1,4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54:21.165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1 0,'94'9,"-43"-5,0-1,42 1,-34-2,2-1,1 0,1-1,10 1,1 0,-4-1,0 0,5 1,-1 2,-6-1,-1 1,5-1,-2 1,-12 0,-2-1,0 0,-2-2,27 3,-11-2,-9 1,-9-2,-4 3,-4-1,-7-1,-8 1,-3-2,-8 0,-6 0,4 0,0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38:01.954"/>
    </inkml:context>
    <inkml:brush xml:id="br0">
      <inkml:brushProperty name="width" value="0.3" units="cm"/>
      <inkml:brushProperty name="height" value="0.6" units="cm"/>
      <inkml:brushProperty name="color" value="#A2D762"/>
      <inkml:brushProperty name="tip" value="rectangle"/>
      <inkml:brushProperty name="rasterOp" value="maskPen"/>
    </inkml:brush>
  </inkml:definitions>
  <inkml:trace contextRef="#ctx0" brushRef="#br0">1 3,'65'-1,"1"-1,-23 4,17 0,5 1,21 1,-2 0,-34-2,0 0,43 1,-40 1,1 0,43 1,-43 0,-1 0,-2-2,-1 0,48 5,-43-5,0 0,37 5,-36-6,1 0,37 4,-37-4,-1 0,-4 0,0 0,4 1,0 0,-5-2,0 1,4 1,0 1,-2-2,1-1,5 2,0 0,2-2,0 1,-4-1,0 1,2-2,-1 1,-4 0,0 1,2-1,-1 0,-2 1,0 1,-1-1,1 0,5 0,1 0,-4 0,2 0,9 0,0 0,-7 0,1 0,8 1,0-1,-4 0,0 0,4-1,1 0,-7 1,0-2,4 1,0-2,-1 0,1 0,-3 1,1 0,7-2,-1 0,-12 1,0 1,5-1,-1 0,-9 1,0 0,5-1,1 0,-6 0,0 0,5-1,1 0,-7 0,-1 1,3-1,0 0,40 0,0 0,-44 1,1 0,43 1,5 0,-6 0,3-2,-2 0,-43 0,0 1,38-1,-2 2,-12 0,-2-1,-3 0,-13 0,-6-1,-16 2,-7-1,-8 1,-1 0,-4 0,3 1,4-1,16 1,4-1,10 0,-11 0,1 0,-9 0,-5 0,-6 0,-6 0,-3-1,4 1,-1-1,4 1,-3 0,-4 0,8 0,-6 1,6-1,-6 1,4-1,4 1,4 1,1 0,-3 0,-6-2,-4 2,-1-1,1-1,2 1,0-1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9-17T10:51:45.260"/>
    </inkml:context>
    <inkml:brush xml:id="br0">
      <inkml:brushProperty name="width" value="0.1" units="cm"/>
      <inkml:brushProperty name="height" value="0.1" units="cm"/>
      <inkml:brushProperty name="color" value="#3C5B41"/>
    </inkml:brush>
  </inkml:definitions>
  <inkml:trace contextRef="#ctx0" brushRef="#br0">3 2173 24575,'0'-13'0,"-1"0"0,0-1 0,0 1 0,1-2 0,0-3 0,1 0 0,2-3 0,0 0 0,5 1 0,-1 0 0,7-1 0,3-2 0,4 2 0,0 0 0,5 4 0,3 2 0,4 0 0,-2 2 0,4 0 0,-3 3 0,10-1 0,-2 2 0,12 0 0,-3 1 0,9-1 0,-1 0 0,-1 2 0,4 2 0,-11 3 0,9 2 0,-8 0 0,9 2 0,-9-1 0,7 4 0,-5 1 0,16-1 0,-3 2 0,12-1 0,-2 1 0,0 0 0,9 1 0,-4 1 0,11-1 0,-6 1 0,5-1 0,-3-2 0,0-1 0,-7 1 0,2 1 0,-11 1 0,-1 1 0,-6-1 0,-7 0 0,1 0 0,-4-1 0,2 0 0,-2-2 0,-3 0 0,-7-2 0,-8-1 0,-11-1 0,1-1 0,-6 0 0,-1-3 0,-2-1 0,-2-4 0,0-1 0,-1-2 0,-3-1 0,0 2 0,-2-4 0,-3 0 0,0 0 0,-1 0 0,0 2 0,-1 2 0,0 1 0,-3 3 0,1 1 0,-1 1 0,0 1 0,0 0 0,-1-1 0,2-2 0,-1-1 0,1 0 0,-1-2 0,1 2 0,1-2 0,-2 1 0,2 0 0,-2 3 0,-1 1 0,0 17 0,1-2 0,1 16 0,2-4 0,2 3 0,0 0 0,3 0 0,2-2 0,1 1 0,0-3 0,0 2 0,0-5 0,-1 0 0,0-3 0,-1-2 0,1-2 0,3 3 0,0 0 0,6 2 0,-3-2 0,5-3 0,0 2 0,5-2 0,5 2 0,4-1 0,8 1 0,4-4 0,8 2 0,-4-5 0,4 0 0,-5-4 0,5-1 0,-3-1 0,1 1 0,1-2 0,0 0 0,8 0 0,-7-3 0,8 1 0,-7 0 0,10-3 0,-1 2 0,13-2 0,-4 2 0,12 2 0,-4 1 0,3 0 0,12 0 0,0-2 0,-41 2 0,0-1 0,-3-1 0,1-1 0,9 2 0,1 1 0,-2-3 0,2 0 0,7 3 0,0 0 0,-4-1 0,0 0-250,5 1 0,-1 0 250,-7-1 0,0 0 0,5 0 0,-1 1 0,-11-1 0,-1 0 0,4 1 0,0 0 0,-7 0 0,-1 0 0,2 0 0,0 0 0,2 0 0,-1 0 0,41 0 0,-40-1 0,-1 0 0,-3 0 0,0 0 0,5 0 0,1 0 0,-4-1 0,0 0 0,5 1 0,-1 1 0,-8-1 0,1 0 0,4 0 0,1 0 250,-6 1 0,-1 0-250,2-1 0,0 0 0,39-1 0,1 2 0,-8-3 0,8 0 0,1 1 0,0 1 0,1 1 0,-11 0 0,-4 1 0,-4 1 0,4 2 0,-6-2 0,0 1 0,-8-1 0,-2 2 0,5-2 0,-3-1 0,7 1 0,0 0 0,6 0 0,-7 3 0,1-1 0,-14 2 0,0 1 0,-4 0 0,6 2 0,-2 0 0,1-1 0,-3 4 0,-5-3 0,1 4 0,-8-2 0,0 1 0,-6-3 0,-6 0 0,-1 0 0,-4 0 0,6 1 0,-5-2 0,2 0 0,-3-2 0,-5 1 0,-2-1 0,-3 0 0,-4-2 0,-1 3 0,-2-2 0,-1 1 0,-2-1 0,-1 1 0,-3 0 0,2 3 0,-1-1 0,1 1 0,-3-2 0,1 0 0,-3-2 0,-12-15 0,2 5 0,-20-15 0,2 8 0,-8-5 0,0 1 0,-3 0 0,4 1 0,-1 3 0,6 0 0,-1 3 0,0 2 0,-1-2 0,-1 2 0,-1 0 0,2 1 0,0 1 0,-1-1 0,-1 1 0,-8-1 0,1-1 0,-9 2 0,-1-1 0,-3-1 0,-5-1 0,1-2 0,-5 3 0,4-1 0,-4 2 0,6 2 0,-3-2 0,7 1 0,-2 2 0,8-2 0,-7 1 0,11-1 0,-9 2 0,12-2 0,1 3 0,6-1 0,6 3 0,-1-1 0,-2 1 0,-9-2 0,0 0 0,-13-1 0,9 0 0,-11 1 0,7-1 0,-8 2 0,4 0 0,-8-1 0,0 0 0,0-1 0,0-1 0,6 2 0,-3-1 0,9 1 0,-4 0 0,4 1 0,-9 1 0,5-2 0,-8 2 0,3-3 0,-5 2 0,5 0 0,2 1 0,3 0 0,2-2 0,-1 2 0,-3-3 0,2 2 0,-1-2 0,-1 3 0,8-3 0,-6 3 0,7-2 0,-3 2 0,0 0 0,3 0 0,-6 0 0,8 0 0,-2 0 0,4 0 0,-1 2 0,3-1 0,-5 2 0,1 1 0,1-1 0,-6 1 0,-3 0 0,-1 2 0,-3 1 0,0 0 0,5 0 0,-9 0 0,10-2 0,-15 0 0,6 0 0,-20-3 0,1 3 0,-11-4 0,12 2 0,-2-1 0,11-2 0,-2 3 0,-5-3 0,1 2 0,-10-4 0,6 0 0,-3 0 0,10 0 0,-5 2 0,9 0 0,-4 0 0,0-1 0,-2 0 0,4 0 0,3-1 0,10 2 0,3-2 0,6 2 0,1 0 0,-2 0 0,2 0 0,-4-2 0,8 2 0,4-1 0,3 1 0,5-2 0,-2 2 0,-1-3 0,5 3 0,-4-3 0,2 1 0,-3 1 0,-7-2 0,3 1 0,-5-1 0,10 1 0,2-1 0,3 3 0,-1-3 0,0 2 0,0-1 0,5-1 0,4 2 0,3-2 0,4 0 0,-1 2 0,0-1 0,-1 1 0,2-1 0,-2 1 0,2-3 0,-5 1 0,1-2 0,-3 2 0,4-1 0,-1 1 0,2 0 0,2 0 0,-2-3 0,1-1 0,-6-3 0,2 0 0,0 0 0,5 0 0,4 1 0,-1 0 0,3-1 0,-1 2 0,2-2 0,0 1 0,0-2 0,0 2 0,2-1 0,-1 1 0,1-1 0,-1 0 0,2-2 0,-3 2 0,2-3 0,-2 2 0,1 0 0,-1-1 0,-1 3 0,0-2 0,0 3 0,1 1 0,1 1 0,0 2 0,1-2 0,-2 0 0,2 0 0,-2 1 0,2 0 0,-3 3 0,2-2 0,-1 4 0,1-2 0,-1 0 0,0 1 0,0-1 0,-1 1 0,1-1 0,1 2 0,-2-3 0,1 2 0,-3-2 0,2-1 0,-2 0 0,2-1 0,-2-2 0,1-1 0,-2-2 0,1-2 0,-1 2 0,2-3 0,-2 4 0,1-2 0,-1 1 0,-3-1 0,-2-1 0,-6 3 0,-2 0 0,0 2 0,-2 3 0,-6 0 0,-11-1 0,-4 1 0,-9-1 0,1 0 0,-2 2 0,1-4 0,3 0 0,7 1 0,-4-4 0,10 4 0,0-2 0,13 2 0,4 1 0,5 0 0,2-3 0,-4 1 0,4-3 0,-4 0 0,3-3 0,-1-4 0,0-2 0,-3-7 0,1 0 0,-1-5 0,3 3 0,2-2 0,4 0 0,1-2 0,2 0 0,2-2 0,1 4 0,2-2 0,0-5 0,0 0 0,0-4 0,0 5 0,0-4 0,0 5 0,0-3 0,0 9 0,0-1 0,0 7 0,0-3 0,0 3 0,0 5 0,1-1 0,0 5 0,0-1 0,-1-1 0,1 1 0,-1-1 0,1 4 0,-1-1 0,0 0 0,0 1 0,0 1 0,0 2 0,-1 2 0,1 3 0,-1 1 0,1 0 0,0 1 0,0-2 0,0 1 0,0-3 0,0 3 0,0-3 0,-2 3 0,2-1 0,-1 1 0,1 1 0,0-1 0,0 1 0,0-2 0,-1 0 0,1-1 0,-2 0 0,2 1 0,0-1 0,-1 2 0,1-3 0,-1 0 0,1-4 0,0 1 0,-1-3 0,0 2 0,0-1 0,1 2 0,0-1 0,0-1 0,0 0 0,0 1 0,0-2 0,-1 2 0,1 0 0,-3-1 0,3 0 0,-2-3 0,0 1 0,-1-4 0,1 2 0,-1-2 0,0 4 0,1-1 0,0 2 0,1 0 0,0 1 0,1 0 0,-3 1 0,2 0 0,-2-1 0,1 2 0,0 1 0,0 2 0,2 1 0,-3 0 0,3 0 0,-2-1 0,1 1 0,-1 0 0,-3 5 0,-3 0 0,-6 4 0,-3 1 0,-11 6 0,-1 4 0,-12 6 0,7-1 0,-4 3 0,6-4 0,-4 2 0,4-1 0,-3 0 0,7-2 0,-3 2 0,7-5 0,2 3 0,4-4 0,4 2 0,-2-2 0,2-1 0,-3 2 0,3-1 0,0 1 0,5-1 0,-3 1 0,4-2 0,-4 3 0,2-3 0,2 2 0,0 0 0,3-3 0,1 1 0,0-4 0,1-2 0,1 2 0,-2-5 0,4 2 0,1-6 0,3-2 0,5-4 0,0-3 0,5-2 0,-2-1 0,3-2 0,0-1 0,1-1 0,4-4 0,-2 4 0,7-6 0,-6 5 0,5-3 0,-6 3 0,2 0 0,-2 3 0,2 0 0,-3 0 0,1 0 0,-4 0 0,2 2 0,-2-1 0,2 3 0,0-3 0,-1 2 0,3 0 0,-5 1 0,0 2 0,-4 0 0,0 0 0,-2 3 0,2-2 0,-2 1 0,1-1 0,0 1 0,-1-1 0,1 1 0,-1-1 0,2 2 0,-1-3 0,-1 3 0,2-2 0,-4 2 0,3 1 0,-3-1 0,0 1 0,1-1 0,0 1 0,1-1 0,0 1 0,-2-1 0,0 2 0,0 0 0,-2 3 0,1-3 0,0 2 0,0-1 0,0 0 0,-2 2 0,3 1 0,0 3 0,7 4 0,0 2 0,3 3 0,3 1 0,-1-1 0,5 3 0,-1-2 0,4 1 0,-1-1 0,-1 0 0,-1-1 0,-2 0 0,-1-2 0,4 2 0,-1-3 0,3 3 0,-3-3 0,-5-1 0,-1 0 0,-3-4 0,-2 2 0,0-3 0,1 3 0,0-1 0,4 2 0,-1-1 0,2 0 0,-3 0 0,3 0 0,1 1 0,4 1 0,1-1 0,4 2 0,-1-2 0,0 2 0,-1-2 0,-5-2 0,-4 1 0,-4-5 0,-3 1 0,0-1 0,-2 2 0,0-2 0,-1 2 0,0-3 0,-1 2 0,0-2 0,1 2 0,0 0 0,1 0 0,-1 0 0,0 0 0,2 2 0,-3-1 0,4 2 0,-3-2 0,0-1 0,-4-1 0,-1-1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50:05.392"/>
    </inkml:context>
    <inkml:brush xml:id="br0">
      <inkml:brushProperty name="width" value="0.3" units="cm"/>
      <inkml:brushProperty name="height" value="0.6" units="cm"/>
      <inkml:brushProperty name="color" value="#5A8862"/>
      <inkml:brushProperty name="tip" value="rectangle"/>
      <inkml:brushProperty name="rasterOp" value="maskPen"/>
    </inkml:brush>
  </inkml:definitions>
  <inkml:trace contextRef="#ctx0" brushRef="#br0">0 6,'49'-3,"-7"2,-15-1,2 2,11 0,-1 0,13 0,2 0,10 2,0-2,4 2,-3-2,-2 0,-1 1,-7 0,5 0,-8 1,7-2,-10 1,-1-1,-8 0,-3 2,-4-2,3 3,1-3,4 1,1-2,4 0,-7 0,1 1,-10 0,7 0,-5 0,5 0,0 0,-1 0,6 0,-4 1,10 1,-4 0,-1 1,-3-3,-6 3,0-3,-3 1,-3 0,-3 0,-7 0,-3-1,-2 1,2-1,4 0,0-1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50:08.272"/>
    </inkml:context>
    <inkml:brush xml:id="br0">
      <inkml:brushProperty name="width" value="0.3" units="cm"/>
      <inkml:brushProperty name="height" value="0.6" units="cm"/>
      <inkml:brushProperty name="color" value="#5A8862"/>
      <inkml:brushProperty name="tip" value="rectangle"/>
      <inkml:brushProperty name="rasterOp" value="maskPen"/>
    </inkml:brush>
  </inkml:definitions>
  <inkml:trace contextRef="#ctx0" brushRef="#br0">1 20,'72'-2,"4"-1,-8 1,5 0,-22 0,2 0,4 1,2 0,14-1,3 1,-3 0,1 0,13 1,0 0,-3 0,1 0,10 0,2 0,-7 0,0 0,8 1,0 0,-1 0,-1-1,-1 1,0 0,4 0,-1 0,-10-1,-1 1,4 2,-1 0,-12-1,-1-1,6 2,-1 1,-13-2,-2 0,8 0,-1 1,-13-1,-1 0,4-1,-2 0,-9 1,0 0,9-1,-2 0,39 1,-46 0,-2 0,32-1,6 0,-12-1,10 0,-9 0,-4-1,-6 0,-17 0,-3 1,-11 0,-7 0,-14 0,-1 0,2 0,-5 0,10-1,-7 0,4 0,5 1,4-1,5 0,-3 0,1 1,-3 0,2 0,7 0,-1 0,3 0,-8 0,-4 1,-7 0,-4 0,2-1,-3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50:10.084"/>
    </inkml:context>
    <inkml:brush xml:id="br0">
      <inkml:brushProperty name="width" value="0.3" units="cm"/>
      <inkml:brushProperty name="height" value="0.6" units="cm"/>
      <inkml:brushProperty name="color" value="#5A8862"/>
      <inkml:brushProperty name="tip" value="rectangle"/>
      <inkml:brushProperty name="rasterOp" value="maskPen"/>
    </inkml:brush>
  </inkml:definitions>
  <inkml:trace contextRef="#ctx0" brushRef="#br0">1 109,'50'-16,"-3"3,-17 4,4 3,5-2,9 3,9-2,7 2,16-1,-2 1,13 1,-8 0,6 0,-1 0,10 0,-6 2,-41 0,-1 2,34 0,9 0,-17 0,6 0,-12-2,-2 2,6-2,-9 2,6 0,-12 1,-3 0,-5 0,4 1,-1 0,3-1,-6 1,-5-1,-6 0,-7 0,-6-1,-6 0,-6 0,3 0,19 0,38 0,-30 0,11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50:11.615"/>
    </inkml:context>
    <inkml:brush xml:id="br0">
      <inkml:brushProperty name="width" value="0.3" units="cm"/>
      <inkml:brushProperty name="height" value="0.6" units="cm"/>
      <inkml:brushProperty name="color" value="#5A8862"/>
      <inkml:brushProperty name="tip" value="rectangle"/>
      <inkml:brushProperty name="rasterOp" value="maskPen"/>
    </inkml:brush>
  </inkml:definitions>
  <inkml:trace contextRef="#ctx0" brushRef="#br0">1 1,'70'1,"5"0,-7 0,20-1,7 2,-41-1,1 0,-2 1,2 0,6 2,1-1,-2-1,2 0,3 1,1 1,5 0,1 0,-7 0,1-1,4 3,-1-1,-10-1,-2-1,5 2,-2 0,-9-2,-1 1,2 0,0 0,37 3,-5-4,-7 3,3-3,-10 2,-2 0,-10-3,0 3,-11-5,-4 2,-12-1,-3-1,-9 2,-5-2,-2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28:42.584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</inkml:brush>
  </inkml:definitions>
  <inkml:trace contextRef="#ctx0" brushRef="#br0">1 11,'50'-1,"0"-1,47-1,-25 1,-3 0,12 2,-3 2,14-2,-7 2,-34-2,0 0,43 1,1 2,-42-2,1 0,41 2,-42-2,-1 0,39 3,7 2,-8-2,-40-1,0 0,39-1,0 0,-6-2,3 0,-7 2,4-2,-4 3,5-2,-4 0,2-1,0 0,-1 2,8-2,-9 3,8-2,-12 2,10-2,-10 2,8-1,-7 0,0 3,2-4,1 4,-5-3,2 1,-9 1,4-2,-5 1,4-3,-1 2,1-1,4 0,-14 0,6-1,-14 2,10-2,-10 1,8-1,-10 0,8 0,-7 2,8-2,-11 2,4-2,-6 0,4 0,-12 0,-4 0,-12 0,-2 0,-4 0,-1 0,-1 1,0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09-17T10:28:45.272"/>
    </inkml:context>
    <inkml:brush xml:id="br0">
      <inkml:brushProperty name="width" value="0.3" units="cm"/>
      <inkml:brushProperty name="height" value="0.6" units="cm"/>
      <inkml:brushProperty name="color" value="#D9AEFF"/>
      <inkml:brushProperty name="tip" value="rectangle"/>
      <inkml:brushProperty name="rasterOp" value="maskPen"/>
    </inkml:brush>
  </inkml:definitions>
  <inkml:trace contextRef="#ctx0" brushRef="#br0">0 16,'64'-4,"3"-2,-15 4,21-1,3 3,15 0,-8 0,12 2,-9 0,-31 1,1 0,40 1,-43-2,-1 0,36 4,-5-6,1 7,-2-4,0 0,-5 1,5-2,-9 0,6-1,-11-1,-7 2,-5-2,1 3,-7-2,6 0,-3-1,5 2,-6-1,4 1,-13 1,3-3,-1 2,-7-1,3-1,-9 3,1-3,-8 1,1-1,-5 0,0 0,1 2,1-2,2 1,-1 1,-2-2,-3 1,-3-1,-1 0,-1 0,6 0,-6 0,4 0,-4 0,1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9/17/19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01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75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4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9/17/19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5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0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9/17/19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9/17/19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5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9/17/19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8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9/17/19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1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9/17/19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575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9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699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24.xml"/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3.xml"/><Relationship Id="rId5" Type="http://schemas.openxmlformats.org/officeDocument/2006/relationships/image" Target="../media/image24.png"/><Relationship Id="rId4" Type="http://schemas.openxmlformats.org/officeDocument/2006/relationships/customXml" Target="../ink/ink22.xml"/><Relationship Id="rId9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customXml" Target="../ink/ink2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.xml"/><Relationship Id="rId5" Type="http://schemas.openxmlformats.org/officeDocument/2006/relationships/image" Target="../media/image7.png"/><Relationship Id="rId4" Type="http://schemas.openxmlformats.org/officeDocument/2006/relationships/customXml" Target="../ink/ink5.xml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1.xml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.xml"/><Relationship Id="rId11" Type="http://schemas.openxmlformats.org/officeDocument/2006/relationships/image" Target="../media/image14.png"/><Relationship Id="rId5" Type="http://schemas.openxmlformats.org/officeDocument/2006/relationships/image" Target="../media/image11.png"/><Relationship Id="rId10" Type="http://schemas.openxmlformats.org/officeDocument/2006/relationships/customXml" Target="../ink/ink12.xml"/><Relationship Id="rId4" Type="http://schemas.openxmlformats.org/officeDocument/2006/relationships/customXml" Target="../ink/ink9.xml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customXml" Target="../ink/ink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18.xml"/><Relationship Id="rId13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12" Type="http://schemas.openxmlformats.org/officeDocument/2006/relationships/customXml" Target="../ink/ink20.xml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7.xml"/><Relationship Id="rId11" Type="http://schemas.openxmlformats.org/officeDocument/2006/relationships/image" Target="../media/image21.png"/><Relationship Id="rId5" Type="http://schemas.openxmlformats.org/officeDocument/2006/relationships/image" Target="../media/image18.png"/><Relationship Id="rId10" Type="http://schemas.openxmlformats.org/officeDocument/2006/relationships/customXml" Target="../ink/ink19.xml"/><Relationship Id="rId4" Type="http://schemas.openxmlformats.org/officeDocument/2006/relationships/customXml" Target="../ink/ink16.xml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9B4A43-663F-4C2B-9700-9D98D1A8C6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55" r="19901" b="-1"/>
          <a:stretch/>
        </p:blipFill>
        <p:spPr>
          <a:xfrm>
            <a:off x="4646383" y="10"/>
            <a:ext cx="7545616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6221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3977" y="164592"/>
            <a:ext cx="4334256" cy="652881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FBD83B0-F2A7-6541-9E55-C5D3B318C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977" y="671512"/>
            <a:ext cx="4334256" cy="4772025"/>
          </a:xfrm>
        </p:spPr>
        <p:txBody>
          <a:bodyPr>
            <a:normAutofit/>
          </a:bodyPr>
          <a:lstStyle/>
          <a:p>
            <a:r>
              <a:rPr lang="fi-FI" sz="4000" b="1" dirty="0"/>
              <a:t>KOMPARATIIVIN</a:t>
            </a:r>
            <a:br>
              <a:rPr lang="fi-FI" sz="4000" b="1" dirty="0"/>
            </a:br>
            <a:r>
              <a:rPr lang="fi-FI" sz="4000" b="1" dirty="0"/>
              <a:t> </a:t>
            </a:r>
            <a:br>
              <a:rPr lang="fi-FI" sz="4000" b="1" dirty="0"/>
            </a:br>
            <a:r>
              <a:rPr lang="fi-FI" sz="4000" b="1" dirty="0"/>
              <a:t>ja </a:t>
            </a:r>
            <a:br>
              <a:rPr lang="fi-FI" sz="4000" b="1" dirty="0"/>
            </a:br>
            <a:br>
              <a:rPr lang="fi-FI" sz="4000" b="1" dirty="0"/>
            </a:br>
            <a:r>
              <a:rPr lang="fi-FI" sz="4000" b="1" dirty="0"/>
              <a:t>superlatiivin</a:t>
            </a:r>
            <a:br>
              <a:rPr lang="fi-FI" sz="4000" b="1" dirty="0"/>
            </a:br>
            <a:br>
              <a:rPr lang="fi-FI" sz="4000" b="1" dirty="0"/>
            </a:br>
            <a:r>
              <a:rPr lang="fi-FI" sz="4000" b="1" dirty="0"/>
              <a:t> KÄYTTÖ</a:t>
            </a:r>
            <a:br>
              <a:rPr lang="fi-FI" sz="4000" dirty="0"/>
            </a:br>
            <a:endParaRPr lang="fi-FI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3723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519B70-90A9-F940-8B74-3DD2667CD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891838" cy="1371600"/>
          </a:xfrm>
        </p:spPr>
        <p:txBody>
          <a:bodyPr>
            <a:normAutofit fontScale="90000"/>
          </a:bodyPr>
          <a:lstStyle/>
          <a:p>
            <a:r>
              <a:rPr lang="fi-FI" dirty="0"/>
              <a:t>JOKU ON + joukko + SUP. MON. PART.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6D5E19-D40C-4C48-93EA-6D8C5E8A9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4400" dirty="0"/>
              <a:t> </a:t>
            </a:r>
          </a:p>
          <a:p>
            <a:pPr marL="0" indent="0">
              <a:buNone/>
            </a:pPr>
            <a:r>
              <a:rPr lang="fi-FI" sz="4400" dirty="0"/>
              <a:t>Hän on Suomen suosituimpia laulajia.</a:t>
            </a:r>
          </a:p>
          <a:p>
            <a:pPr marL="0" indent="0">
              <a:buNone/>
            </a:pPr>
            <a:r>
              <a:rPr lang="fi-FI" sz="4400" dirty="0"/>
              <a:t> </a:t>
            </a:r>
          </a:p>
          <a:p>
            <a:endParaRPr lang="fi-FI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F62B98A1-77A1-0147-86A7-08A1AAEF96B4}"/>
                  </a:ext>
                </a:extLst>
              </p14:cNvPr>
              <p14:cNvContentPartPr/>
              <p14:nvPr/>
            </p14:nvContentPartPr>
            <p14:xfrm>
              <a:off x="3684285" y="1310602"/>
              <a:ext cx="5268600" cy="158760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F62B98A1-77A1-0147-86A7-08A1AAEF96B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66285" y="1292962"/>
                <a:ext cx="5304240" cy="162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14B67A66-3496-AA4B-A933-95E3911BE34B}"/>
                  </a:ext>
                </a:extLst>
              </p14:cNvPr>
              <p14:cNvContentPartPr/>
              <p14:nvPr/>
            </p14:nvContentPartPr>
            <p14:xfrm>
              <a:off x="6230925" y="1372522"/>
              <a:ext cx="3912120" cy="1548000"/>
            </p14:xfrm>
          </p:contentPart>
        </mc:Choice>
        <mc:Fallback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14B67A66-3496-AA4B-A933-95E3911BE34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76925" y="1264522"/>
                <a:ext cx="4019760" cy="176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C515DB5E-E5D9-AC47-80F4-0A35CD8A9289}"/>
                  </a:ext>
                </a:extLst>
              </p14:cNvPr>
              <p14:cNvContentPartPr/>
              <p14:nvPr/>
            </p14:nvContentPartPr>
            <p14:xfrm>
              <a:off x="6929325" y="3638002"/>
              <a:ext cx="713160" cy="1368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C515DB5E-E5D9-AC47-80F4-0A35CD8A928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875685" y="3530002"/>
                <a:ext cx="820800" cy="22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6BAF7CDC-BEB1-1A4D-B74B-DD13008FDC0F}"/>
                  </a:ext>
                </a:extLst>
              </p14:cNvPr>
              <p14:cNvContentPartPr/>
              <p14:nvPr/>
            </p14:nvContentPartPr>
            <p14:xfrm>
              <a:off x="8667045" y="3657442"/>
              <a:ext cx="713520" cy="2196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6BAF7CDC-BEB1-1A4D-B74B-DD13008FDC0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613405" y="3549442"/>
                <a:ext cx="821160" cy="2376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Tekstiruutu 7">
            <a:extLst>
              <a:ext uri="{FF2B5EF4-FFF2-40B4-BE49-F238E27FC236}">
                <a16:creationId xmlns:a16="http://schemas.microsoft.com/office/drawing/2014/main" id="{DBE75D75-E6FD-4F45-B154-308683F8DDEE}"/>
              </a:ext>
            </a:extLst>
          </p:cNvPr>
          <p:cNvSpPr txBox="1"/>
          <p:nvPr/>
        </p:nvSpPr>
        <p:spPr>
          <a:xfrm>
            <a:off x="8029574" y="4041612"/>
            <a:ext cx="33004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Huomaa, että myös pääsana on monikon partitiivi.</a:t>
            </a:r>
          </a:p>
        </p:txBody>
      </p:sp>
    </p:spTree>
    <p:extLst>
      <p:ext uri="{BB962C8B-B14F-4D97-AF65-F5344CB8AC3E}">
        <p14:creationId xmlns:p14="http://schemas.microsoft.com/office/powerpoint/2010/main" val="10459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C68F92-ED70-1341-ADCD-B96BD2E4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+ superlatiivi = todella …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E40831-DB14-9045-A104-A5B4AB985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4400" dirty="0"/>
              <a:t> </a:t>
            </a:r>
          </a:p>
          <a:p>
            <a:pPr marL="0" indent="0">
              <a:buNone/>
            </a:pPr>
            <a:r>
              <a:rPr lang="fi-FI" sz="4400" dirty="0"/>
              <a:t>Hän on mitä kaunein tyttö.</a:t>
            </a:r>
          </a:p>
          <a:p>
            <a:pPr marL="0" indent="0">
              <a:buNone/>
            </a:pPr>
            <a:r>
              <a:rPr lang="fi-FI" sz="4400" dirty="0"/>
              <a:t>		</a:t>
            </a:r>
          </a:p>
          <a:p>
            <a:pPr marL="0" indent="0">
              <a:buNone/>
            </a:pPr>
            <a:r>
              <a:rPr lang="fi-FI" sz="4400" dirty="0"/>
              <a:t>		= todella kaunis</a:t>
            </a:r>
          </a:p>
          <a:p>
            <a:endParaRPr lang="fi-FI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105622A5-1FC2-B842-BA51-FC7268084D31}"/>
                  </a:ext>
                </a:extLst>
              </p14:cNvPr>
              <p14:cNvContentPartPr/>
              <p14:nvPr/>
            </p14:nvContentPartPr>
            <p14:xfrm>
              <a:off x="2963205" y="3629362"/>
              <a:ext cx="2805120" cy="6012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105622A5-1FC2-B842-BA51-FC7268084D3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09565" y="3521362"/>
                <a:ext cx="2912760" cy="275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651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954D04-BA3D-1940-8F49-44DEFBF1A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714375"/>
            <a:ext cx="11201399" cy="6143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400" dirty="0"/>
              <a:t>Poika otti isoimman kakunpalan.</a:t>
            </a:r>
          </a:p>
          <a:p>
            <a:pPr marL="0" indent="0">
              <a:buNone/>
            </a:pPr>
            <a:r>
              <a:rPr lang="fi-FI" sz="4400" dirty="0"/>
              <a:t>Kotkan isoimmalla koululla on eniten opiskelijoita.</a:t>
            </a:r>
          </a:p>
          <a:p>
            <a:pPr marL="0" indent="0">
              <a:buNone/>
            </a:pPr>
            <a:r>
              <a:rPr lang="fi-FI" sz="4400" dirty="0"/>
              <a:t>Menemme siihen Kotkan uusimpaan baariin.</a:t>
            </a:r>
          </a:p>
          <a:p>
            <a:pPr marL="0" indent="0">
              <a:buNone/>
            </a:pPr>
            <a:endParaRPr lang="fi-FI" sz="4400" dirty="0"/>
          </a:p>
          <a:p>
            <a:pPr marL="0" indent="0">
              <a:buNone/>
            </a:pPr>
            <a:r>
              <a:rPr lang="fi-FI" sz="4400" dirty="0"/>
              <a:t>Haluaisin ajaa aina kaikkein uusimmilla autoilla.</a:t>
            </a:r>
          </a:p>
          <a:p>
            <a:pPr marL="0" indent="0">
              <a:buNone/>
            </a:pPr>
            <a:r>
              <a:rPr lang="fi-FI" sz="4400" dirty="0"/>
              <a:t>Olimme retkellä koulun nuoriempien oppilaiden kanssa.</a:t>
            </a:r>
          </a:p>
          <a:p>
            <a:pPr marL="0" indent="0">
              <a:buNone/>
            </a:pPr>
            <a:r>
              <a:rPr lang="fi-FI" sz="4400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176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>
            <a:extLst>
              <a:ext uri="{FF2B5EF4-FFF2-40B4-BE49-F238E27FC236}">
                <a16:creationId xmlns:a16="http://schemas.microsoft.com/office/drawing/2014/main" id="{D071C0CD-5EFD-45A1-AAFD-61C3D4A65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8A03302C-20A2-4C4F-9760-E85AE1041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10912338" cy="557107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21" name="Rectangle 11">
            <a:extLst>
              <a:ext uri="{FF2B5EF4-FFF2-40B4-BE49-F238E27FC236}">
                <a16:creationId xmlns:a16="http://schemas.microsoft.com/office/drawing/2014/main" id="{D00F093B-0739-4429-B30D-D72924D08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9702" y="809244"/>
            <a:ext cx="10579608" cy="5239512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2F0F86B-196F-4D44-AB44-92889B0235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816" y="2314048"/>
            <a:ext cx="9678368" cy="688025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KOMPARATIIVIN KÄYTÖSTÄ</a:t>
            </a:r>
            <a:br>
              <a:rPr lang="fi-FI" dirty="0"/>
            </a:br>
            <a:endParaRPr lang="fi-FI" sz="66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91F9116-CF50-CE49-B9D9-BAE88C0E12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8631" y="3533644"/>
            <a:ext cx="10233667" cy="3070090"/>
          </a:xfrm>
        </p:spPr>
        <p:txBody>
          <a:bodyPr>
            <a:normAutofit/>
          </a:bodyPr>
          <a:lstStyle/>
          <a:p>
            <a:r>
              <a:rPr lang="fi-FI" sz="4000" dirty="0"/>
              <a:t>Aina 2 asiaa, joita verrataan.</a:t>
            </a:r>
          </a:p>
          <a:p>
            <a:r>
              <a:rPr lang="fi-FI" sz="4000" dirty="0"/>
              <a:t>KUMPI ON VANHEMPI, MINÄ VAI SINÄ?</a:t>
            </a:r>
          </a:p>
          <a:p>
            <a:r>
              <a:rPr lang="fi-FI" dirty="0"/>
              <a:t> </a:t>
            </a:r>
          </a:p>
          <a:p>
            <a:endParaRPr lang="fi-FI" dirty="0"/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1BB92999-6A40-480A-8965-2F20DFB03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640856"/>
            <a:ext cx="1920240" cy="7315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5573B87-7D61-460C-9ADA-EF63674E3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AAF6B7C-985D-4351-9564-8DBDF5BB03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8433F4-33AB-4CE1-9DE3-72A840365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380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572613"/>
            <a:ext cx="11281609" cy="2396079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737380"/>
            <a:ext cx="10954512" cy="2066544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B36DE46-74D5-724F-8FEE-3A3265E2A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89090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fi-FI" dirty="0">
                <a:solidFill>
                  <a:srgbClr val="FFFFFF"/>
                </a:solidFill>
              </a:rPr>
              <a:t>Komparatiivi lauseessa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B5A4C2-AED2-4F4A-9650-63C9FF7F6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3429000"/>
            <a:ext cx="10667999" cy="3143250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fi-FI" sz="4800" dirty="0"/>
              <a:t>X on –MPI + KUIN Y</a:t>
            </a:r>
          </a:p>
          <a:p>
            <a:pPr marL="0" indent="0">
              <a:buNone/>
            </a:pPr>
            <a:endParaRPr lang="fi-FI" sz="4800" dirty="0"/>
          </a:p>
          <a:p>
            <a:pPr marL="0" indent="0">
              <a:buNone/>
            </a:pPr>
            <a:r>
              <a:rPr lang="fi-FI" sz="4800" dirty="0"/>
              <a:t>Minä olen vanhempi kuin sinä.</a:t>
            </a:r>
          </a:p>
          <a:p>
            <a:pPr marL="0" indent="0">
              <a:buNone/>
            </a:pPr>
            <a:r>
              <a:rPr lang="fi-FI" sz="4400" dirty="0"/>
              <a:t> </a:t>
            </a:r>
            <a:endParaRPr lang="fi-FI" sz="20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9A949532-A8DC-374C-8599-E63B678BD5CF}"/>
                  </a:ext>
                </a:extLst>
              </p14:cNvPr>
              <p14:cNvContentPartPr/>
              <p14:nvPr/>
            </p14:nvContentPartPr>
            <p14:xfrm>
              <a:off x="5033205" y="5681362"/>
              <a:ext cx="2208960" cy="5364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9A949532-A8DC-374C-8599-E63B678BD5C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79205" y="5573362"/>
                <a:ext cx="2316600" cy="269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1382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572613"/>
            <a:ext cx="11281609" cy="2396079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737380"/>
            <a:ext cx="10954512" cy="2066544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9D8874E-DF0A-094D-83F3-B02886C83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89090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fi-FI" dirty="0">
                <a:solidFill>
                  <a:srgbClr val="FFFFFF"/>
                </a:solidFill>
              </a:rPr>
              <a:t>Komparatiivi lauseessa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DD94E1-DA3E-8843-B80D-0F183510D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794" y="3294194"/>
            <a:ext cx="10058400" cy="3560697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fi-FI" sz="4400" dirty="0"/>
              <a:t>X on </a:t>
            </a:r>
            <a:r>
              <a:rPr lang="fi-FI" sz="4400" dirty="0" err="1"/>
              <a:t>Ytä</a:t>
            </a:r>
            <a:r>
              <a:rPr lang="fi-FI" sz="4400" dirty="0"/>
              <a:t> MPI</a:t>
            </a:r>
          </a:p>
          <a:p>
            <a:pPr marL="0" indent="0">
              <a:buNone/>
            </a:pPr>
            <a:endParaRPr lang="fi-FI" sz="4400" dirty="0"/>
          </a:p>
          <a:p>
            <a:pPr marL="0" indent="0">
              <a:buNone/>
            </a:pPr>
            <a:r>
              <a:rPr lang="fi-FI" sz="4400" dirty="0"/>
              <a:t>Minä olen sinua vanhempi. </a:t>
            </a:r>
          </a:p>
          <a:p>
            <a:pPr marL="0" indent="0">
              <a:buNone/>
            </a:pPr>
            <a:r>
              <a:rPr lang="fi-FI" sz="4400" dirty="0"/>
              <a:t>	</a:t>
            </a:r>
          </a:p>
          <a:p>
            <a:pPr marL="0" indent="0">
              <a:buNone/>
            </a:pPr>
            <a:r>
              <a:rPr lang="fi-FI" sz="4400" dirty="0"/>
              <a:t>		Y tulee partitiiviin</a:t>
            </a:r>
          </a:p>
          <a:p>
            <a:endParaRPr lang="fi-FI" sz="20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B2E1F6B8-B045-6440-81AC-BCB472F5B891}"/>
                  </a:ext>
                </a:extLst>
              </p14:cNvPr>
              <p14:cNvContentPartPr/>
              <p14:nvPr/>
            </p14:nvContentPartPr>
            <p14:xfrm>
              <a:off x="3247605" y="5279602"/>
              <a:ext cx="3335400" cy="5400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B2E1F6B8-B045-6440-81AC-BCB472F5B89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93965" y="5171962"/>
                <a:ext cx="3443040" cy="26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10CB894C-F07B-8A48-A948-346A5BCA1C39}"/>
                  </a:ext>
                </a:extLst>
              </p14:cNvPr>
              <p14:cNvContentPartPr/>
              <p14:nvPr/>
            </p14:nvContentPartPr>
            <p14:xfrm>
              <a:off x="3031065" y="5279602"/>
              <a:ext cx="3768480" cy="87876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10CB894C-F07B-8A48-A948-346A5BCA1C3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13065" y="5261962"/>
                <a:ext cx="3804120" cy="914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7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572613"/>
            <a:ext cx="11281609" cy="2396079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737380"/>
            <a:ext cx="10954512" cy="2066544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A697E28-F90B-4C4A-9C83-D602F2320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89090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fi-FI" sz="4400">
                <a:solidFill>
                  <a:srgbClr val="FFFFFF"/>
                </a:solidFill>
              </a:rPr>
              <a:t>MITÄ – SITÄ  + komparatiivi</a:t>
            </a:r>
            <a:br>
              <a:rPr lang="fi-FI" sz="4400">
                <a:solidFill>
                  <a:srgbClr val="FFFFFF"/>
                </a:solidFill>
              </a:rPr>
            </a:br>
            <a:endParaRPr lang="fi-FI" sz="44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DCF223-9D68-8F4B-B75C-7BC35804C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463" y="3429000"/>
            <a:ext cx="11920537" cy="3100388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r>
              <a:rPr lang="fi-FI" sz="2000" i="1" dirty="0"/>
              <a:t> </a:t>
            </a:r>
          </a:p>
          <a:p>
            <a:pPr marL="0" indent="0">
              <a:buNone/>
            </a:pPr>
            <a:r>
              <a:rPr lang="fi-FI" sz="4400" dirty="0"/>
              <a:t>Mitä parempi palkka on, sitä enemmän jää rahaa käyttöön.</a:t>
            </a:r>
          </a:p>
          <a:p>
            <a:pPr marL="0" indent="0">
              <a:buNone/>
            </a:pPr>
            <a:r>
              <a:rPr lang="fi-FI" sz="4400" dirty="0"/>
              <a:t> </a:t>
            </a:r>
          </a:p>
          <a:p>
            <a:pPr marL="0" indent="0">
              <a:buNone/>
            </a:pPr>
            <a:r>
              <a:rPr lang="fi-FI" sz="4400" dirty="0"/>
              <a:t>Mitä vanhempi kirja, sitä vaikeampi teksti.</a:t>
            </a:r>
          </a:p>
          <a:p>
            <a:pPr marL="0" indent="0">
              <a:buNone/>
            </a:pPr>
            <a:r>
              <a:rPr lang="fi-FI" sz="2000" i="1" dirty="0"/>
              <a:t> </a:t>
            </a:r>
          </a:p>
          <a:p>
            <a:endParaRPr lang="fi-FI" sz="20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6FD350A7-65AC-364F-8505-760A92443DC2}"/>
                  </a:ext>
                </a:extLst>
              </p14:cNvPr>
              <p14:cNvContentPartPr/>
              <p14:nvPr/>
            </p14:nvContentPartPr>
            <p14:xfrm>
              <a:off x="2247165" y="4565002"/>
              <a:ext cx="773280" cy="1080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6FD350A7-65AC-364F-8505-760A92443DC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93165" y="4457002"/>
                <a:ext cx="88092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FDB1C219-60D2-1C42-8E3E-53084D5682A3}"/>
                  </a:ext>
                </a:extLst>
              </p14:cNvPr>
              <p14:cNvContentPartPr/>
              <p14:nvPr/>
            </p14:nvContentPartPr>
            <p14:xfrm>
              <a:off x="6250725" y="4521082"/>
              <a:ext cx="1878120" cy="19440"/>
            </p14:xfrm>
          </p:contentPart>
        </mc:Choice>
        <mc:Fallback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FDB1C219-60D2-1C42-8E3E-53084D5682A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97085" y="4413082"/>
                <a:ext cx="1985760" cy="23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1370757A-16D7-4242-9722-4D3B7E15A0A2}"/>
                  </a:ext>
                </a:extLst>
              </p14:cNvPr>
              <p14:cNvContentPartPr/>
              <p14:nvPr/>
            </p14:nvContentPartPr>
            <p14:xfrm>
              <a:off x="2580525" y="6020482"/>
              <a:ext cx="953640" cy="3924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1370757A-16D7-4242-9722-4D3B7E15A0A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526885" y="5912842"/>
                <a:ext cx="1061280" cy="25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037F0C0E-52C4-D64B-8012-B32412A26F31}"/>
                  </a:ext>
                </a:extLst>
              </p14:cNvPr>
              <p14:cNvContentPartPr/>
              <p14:nvPr/>
            </p14:nvContentPartPr>
            <p14:xfrm>
              <a:off x="6653565" y="6013642"/>
              <a:ext cx="944640" cy="4644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037F0C0E-52C4-D64B-8012-B32412A26F3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599925" y="5906002"/>
                <a:ext cx="1052280" cy="262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3432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27B249-17FB-1B48-A5AD-D213A2ECC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9" y="855023"/>
            <a:ext cx="11331844" cy="509772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sz="4000" dirty="0"/>
              <a:t>Asun isommassa talossa kuin Mark.</a:t>
            </a:r>
          </a:p>
          <a:p>
            <a:pPr marL="0" indent="0">
              <a:buNone/>
            </a:pPr>
            <a:r>
              <a:rPr lang="fi-FI" sz="4000" dirty="0"/>
              <a:t>Muutin entistä isompaan asuntoon viime vuonna.</a:t>
            </a:r>
          </a:p>
          <a:p>
            <a:pPr marL="0" indent="0">
              <a:buNone/>
            </a:pPr>
            <a:r>
              <a:rPr lang="fi-FI" sz="4000" dirty="0"/>
              <a:t>Hän on väsyneempi kuin muut.</a:t>
            </a:r>
          </a:p>
          <a:p>
            <a:pPr marL="0" indent="0">
              <a:buNone/>
            </a:pPr>
            <a:r>
              <a:rPr lang="fi-FI" sz="4000" dirty="0"/>
              <a:t>Tulen isommasta maasta kuin Suomi.</a:t>
            </a:r>
          </a:p>
          <a:p>
            <a:pPr marL="0" indent="0">
              <a:buNone/>
            </a:pPr>
            <a:r>
              <a:rPr lang="fi-FI" sz="4000" dirty="0"/>
              <a:t>Hän on nykyään töissä isommassa yrityksessä kuin ennen.</a:t>
            </a:r>
          </a:p>
          <a:p>
            <a:pPr marL="0" indent="0">
              <a:buNone/>
            </a:pPr>
            <a:r>
              <a:rPr lang="fi-FI" sz="4000" dirty="0"/>
              <a:t>Haluatko tulla isommaksi? </a:t>
            </a:r>
          </a:p>
          <a:p>
            <a:pPr marL="0" indent="0">
              <a:buNone/>
            </a:pPr>
            <a:r>
              <a:rPr lang="fi-FI" sz="4000" dirty="0"/>
              <a:t>Haluaisin käydä isommissa kaupungeissa. 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66BD76C8-D187-0245-A45B-FDC2F68C699C}"/>
              </a:ext>
            </a:extLst>
          </p:cNvPr>
          <p:cNvSpPr/>
          <p:nvPr/>
        </p:nvSpPr>
        <p:spPr>
          <a:xfrm>
            <a:off x="5657731" y="4401622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(kuin nyt olet)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7605939C-7A9D-0446-BF7E-FFDA0DF14D84}"/>
              </a:ext>
            </a:extLst>
          </p:cNvPr>
          <p:cNvSpPr/>
          <p:nvPr/>
        </p:nvSpPr>
        <p:spPr>
          <a:xfrm>
            <a:off x="8421108" y="5130283"/>
            <a:ext cx="2693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(kuin olen käynyt tähän asti)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B628E71F-B279-564E-8D8C-5F3C5AD99F23}"/>
                  </a:ext>
                </a:extLst>
              </p14:cNvPr>
              <p14:cNvContentPartPr/>
              <p14:nvPr/>
            </p14:nvContentPartPr>
            <p14:xfrm>
              <a:off x="5322285" y="1440922"/>
              <a:ext cx="1853640" cy="3708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B628E71F-B279-564E-8D8C-5F3C5AD99F2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68645" y="1333282"/>
                <a:ext cx="1961280" cy="25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5763026B-A139-954A-92D6-B0478EB083F6}"/>
                  </a:ext>
                </a:extLst>
              </p14:cNvPr>
              <p14:cNvContentPartPr/>
              <p14:nvPr/>
            </p14:nvContentPartPr>
            <p14:xfrm>
              <a:off x="2329605" y="2136802"/>
              <a:ext cx="1054440" cy="2700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5763026B-A139-954A-92D6-B0478EB083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75605" y="2029162"/>
                <a:ext cx="1162080" cy="24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298986B0-3B4F-734B-9378-8E5A49B6F9F6}"/>
                  </a:ext>
                </a:extLst>
              </p14:cNvPr>
              <p14:cNvContentPartPr/>
              <p14:nvPr/>
            </p14:nvContentPartPr>
            <p14:xfrm>
              <a:off x="4569885" y="2848522"/>
              <a:ext cx="1906560" cy="1440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298986B0-3B4F-734B-9378-8E5A49B6F9F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16245" y="2740882"/>
                <a:ext cx="2014200" cy="23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5142FF4F-7B83-8444-919D-6AF686D9094B}"/>
                  </a:ext>
                </a:extLst>
              </p14:cNvPr>
              <p14:cNvContentPartPr/>
              <p14:nvPr/>
            </p14:nvContentPartPr>
            <p14:xfrm>
              <a:off x="5419125" y="3513442"/>
              <a:ext cx="2172960" cy="31680"/>
            </p14:xfrm>
          </p:contentPart>
        </mc:Choice>
        <mc:Fallback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5142FF4F-7B83-8444-919D-6AF686D9094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365125" y="3405802"/>
                <a:ext cx="2280600" cy="24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0" name="Käsinkirjoitus 9">
                <a:extLst>
                  <a:ext uri="{FF2B5EF4-FFF2-40B4-BE49-F238E27FC236}">
                    <a16:creationId xmlns:a16="http://schemas.microsoft.com/office/drawing/2014/main" id="{74C55AAF-FA34-2E4E-A381-F40E46B37247}"/>
                  </a:ext>
                </a:extLst>
              </p14:cNvPr>
              <p14:cNvContentPartPr/>
              <p14:nvPr/>
            </p14:nvContentPartPr>
            <p14:xfrm>
              <a:off x="9213525" y="4216882"/>
              <a:ext cx="1985400" cy="29880"/>
            </p14:xfrm>
          </p:contentPart>
        </mc:Choice>
        <mc:Fallback>
          <p:pic>
            <p:nvPicPr>
              <p:cNvPr id="10" name="Käsinkirjoitus 9">
                <a:extLst>
                  <a:ext uri="{FF2B5EF4-FFF2-40B4-BE49-F238E27FC236}">
                    <a16:creationId xmlns:a16="http://schemas.microsoft.com/office/drawing/2014/main" id="{74C55AAF-FA34-2E4E-A381-F40E46B3724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159885" y="4108882"/>
                <a:ext cx="2093040" cy="245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8689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71C0CD-5EFD-45A1-AAFD-61C3D4A65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03302C-20A2-4C4F-9760-E85AE1041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10912338" cy="557107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00F093B-0739-4429-B30D-D72924D08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9702" y="809244"/>
            <a:ext cx="10579608" cy="5239512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D58D636-6F8E-164B-8B3E-F13ABA804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632" y="1559768"/>
            <a:ext cx="9678368" cy="3135379"/>
          </a:xfrm>
        </p:spPr>
        <p:txBody>
          <a:bodyPr>
            <a:normAutofit/>
          </a:bodyPr>
          <a:lstStyle/>
          <a:p>
            <a:r>
              <a:rPr lang="fi-FI" sz="6600" b="1"/>
              <a:t>SUPERLATIIVIN KÄYTÖSTÄ</a:t>
            </a:r>
            <a:br>
              <a:rPr lang="fi-FI" sz="6600"/>
            </a:br>
            <a:endParaRPr lang="fi-FI" sz="660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A9A3663-C28B-9548-A4E9-B04027CFA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6323" y="3900488"/>
            <a:ext cx="10579608" cy="1957387"/>
          </a:xfrm>
        </p:spPr>
        <p:txBody>
          <a:bodyPr>
            <a:normAutofit/>
          </a:bodyPr>
          <a:lstStyle/>
          <a:p>
            <a:r>
              <a:rPr lang="fi-FI" sz="4400" dirty="0"/>
              <a:t>Enemmän kuin 2 asiaa (=ryhmä, joukko), </a:t>
            </a:r>
          </a:p>
          <a:p>
            <a:r>
              <a:rPr lang="fi-FI" sz="4400" dirty="0"/>
              <a:t>joista otetaan 1, joka on paras, pisin, lyhyin…</a:t>
            </a:r>
          </a:p>
          <a:p>
            <a:endParaRPr lang="fi-FI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BB92999-6A40-480A-8965-2F20DFB03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640856"/>
            <a:ext cx="1920240" cy="7315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5573B87-7D61-460C-9ADA-EF63674E3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AAF6B7C-985D-4351-9564-8DBDF5BB03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8433F4-33AB-4CE1-9DE3-72A840365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51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6F90E0-0B65-9A4A-82AC-0A0F080CD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935" y="383616"/>
            <a:ext cx="10058400" cy="1371600"/>
          </a:xfrm>
        </p:spPr>
        <p:txBody>
          <a:bodyPr/>
          <a:lstStyle/>
          <a:p>
            <a:r>
              <a:rPr lang="fi-FI" dirty="0"/>
              <a:t>Superlatiivi lauseessa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2D8840-22F2-024B-B7B1-640AAAE89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828799"/>
            <a:ext cx="10325100" cy="4500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4400" dirty="0"/>
              <a:t>Olen kaikkein vanhin.</a:t>
            </a:r>
          </a:p>
          <a:p>
            <a:pPr marL="0" indent="0">
              <a:buNone/>
            </a:pPr>
            <a:r>
              <a:rPr lang="fi-FI" sz="4400" dirty="0"/>
              <a:t> </a:t>
            </a:r>
          </a:p>
          <a:p>
            <a:pPr marL="0" indent="0">
              <a:buNone/>
            </a:pPr>
            <a:r>
              <a:rPr lang="fi-FI" sz="4400" dirty="0"/>
              <a:t>Olen vanhin kaikista.</a:t>
            </a:r>
          </a:p>
          <a:p>
            <a:pPr marL="0" indent="0">
              <a:buNone/>
            </a:pPr>
            <a:r>
              <a:rPr lang="fi-FI" sz="4400" dirty="0"/>
              <a:t> </a:t>
            </a:r>
          </a:p>
          <a:p>
            <a:pPr marL="0" indent="0">
              <a:buNone/>
            </a:pPr>
            <a:r>
              <a:rPr lang="fi-FI" sz="4400" dirty="0"/>
              <a:t>Olen vanhin opettajista. </a:t>
            </a:r>
          </a:p>
          <a:p>
            <a:pPr marL="0" indent="0">
              <a:buNone/>
            </a:pPr>
            <a:r>
              <a:rPr lang="fi-FI" sz="4400" dirty="0"/>
              <a:t> </a:t>
            </a:r>
          </a:p>
          <a:p>
            <a:pPr marL="0" indent="0">
              <a:buNone/>
            </a:pPr>
            <a:r>
              <a:rPr lang="fi-FI" sz="4400" dirty="0"/>
              <a:t>Sinä olet nuorin opiskelijoista. </a:t>
            </a:r>
          </a:p>
          <a:p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8D45A2DD-76ED-EB4E-8CB3-5550BB113B37}"/>
              </a:ext>
            </a:extLst>
          </p:cNvPr>
          <p:cNvSpPr/>
          <p:nvPr/>
        </p:nvSpPr>
        <p:spPr>
          <a:xfrm>
            <a:off x="6335104" y="4358759"/>
            <a:ext cx="43067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= kaikkein vanhin opettaja opettajien joukosta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1DF6EF6C-666A-C04A-AA85-3A6AF97F0410}"/>
              </a:ext>
            </a:extLst>
          </p:cNvPr>
          <p:cNvSpPr/>
          <p:nvPr/>
        </p:nvSpPr>
        <p:spPr>
          <a:xfrm>
            <a:off x="7271609" y="5544964"/>
            <a:ext cx="4821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= kaikkein nuorin opiskelija opiskelijoiden joukosta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CBAAC926-FC74-C444-BBFC-2E6E4A1E4818}"/>
              </a:ext>
            </a:extLst>
          </p:cNvPr>
          <p:cNvSpPr/>
          <p:nvPr/>
        </p:nvSpPr>
        <p:spPr>
          <a:xfrm>
            <a:off x="5757135" y="1970598"/>
            <a:ext cx="2666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= HUOMAA sana kaikkein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4DAA4838-20E6-624B-BE4E-A6A8C1EE9043}"/>
              </a:ext>
            </a:extLst>
          </p:cNvPr>
          <p:cNvSpPr/>
          <p:nvPr/>
        </p:nvSpPr>
        <p:spPr>
          <a:xfrm>
            <a:off x="5505796" y="3171823"/>
            <a:ext cx="2593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= HUOMAA sana kaikista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1D509889-087D-484F-8C31-1CF1A241C806}"/>
                  </a:ext>
                </a:extLst>
              </p14:cNvPr>
              <p14:cNvContentPartPr/>
              <p14:nvPr/>
            </p14:nvContentPartPr>
            <p14:xfrm>
              <a:off x="4945725" y="4844362"/>
              <a:ext cx="681840" cy="4176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1D509889-087D-484F-8C31-1CF1A241C80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91725" y="4736722"/>
                <a:ext cx="789480" cy="25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2456146F-80E8-E64E-B222-FFE41151EA81}"/>
                  </a:ext>
                </a:extLst>
              </p14:cNvPr>
              <p14:cNvContentPartPr/>
              <p14:nvPr/>
            </p14:nvContentPartPr>
            <p14:xfrm>
              <a:off x="6121125" y="6043882"/>
              <a:ext cx="846360" cy="49680"/>
            </p14:xfrm>
          </p:contentPart>
        </mc:Choice>
        <mc:Fallback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2456146F-80E8-E64E-B222-FFE41151EA8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67125" y="5935882"/>
                <a:ext cx="954000" cy="265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7452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CAC753-5500-C942-BC3B-D4834DDB1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213" y="642594"/>
            <a:ext cx="11229973" cy="1371600"/>
          </a:xfrm>
        </p:spPr>
        <p:txBody>
          <a:bodyPr>
            <a:normAutofit/>
          </a:bodyPr>
          <a:lstStyle/>
          <a:p>
            <a:r>
              <a:rPr lang="fi-FI" sz="4000" dirty="0"/>
              <a:t>YKSI + joukko + SUP. MISTÄ-MUODOSSA, mon.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53D838-A230-464B-A16B-46D45B021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806" y="2188845"/>
            <a:ext cx="10720388" cy="3849624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4400" dirty="0"/>
              <a:t>Hän on yksi Suomen suosituimmista laulajista.</a:t>
            </a:r>
          </a:p>
          <a:p>
            <a:endParaRPr lang="fi-FI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61E1D7AD-D247-864B-ABA2-D044E4FBD87A}"/>
                  </a:ext>
                </a:extLst>
              </p14:cNvPr>
              <p14:cNvContentPartPr/>
              <p14:nvPr/>
            </p14:nvContentPartPr>
            <p14:xfrm>
              <a:off x="683685" y="1645762"/>
              <a:ext cx="2680920" cy="100116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61E1D7AD-D247-864B-ABA2-D044E4FBD87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9685" y="1538122"/>
                <a:ext cx="2788560" cy="121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D19AEC79-9F5E-7746-865E-DC37DD4B1A2D}"/>
                  </a:ext>
                </a:extLst>
              </p14:cNvPr>
              <p14:cNvContentPartPr/>
              <p14:nvPr/>
            </p14:nvContentPartPr>
            <p14:xfrm>
              <a:off x="4437405" y="1587802"/>
              <a:ext cx="5458680" cy="19908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D19AEC79-9F5E-7746-865E-DC37DD4B1A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83405" y="1479802"/>
                <a:ext cx="5566320" cy="41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980BC9CE-4549-434D-9588-970651C3E4D1}"/>
                  </a:ext>
                </a:extLst>
              </p14:cNvPr>
              <p14:cNvContentPartPr/>
              <p14:nvPr/>
            </p14:nvContentPartPr>
            <p14:xfrm>
              <a:off x="6914925" y="1830802"/>
              <a:ext cx="576360" cy="73548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980BC9CE-4549-434D-9588-970651C3E4D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860925" y="1723162"/>
                <a:ext cx="684000" cy="95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925183CB-3A55-434A-89C3-04784641B81C}"/>
                  </a:ext>
                </a:extLst>
              </p14:cNvPr>
              <p14:cNvContentPartPr/>
              <p14:nvPr/>
            </p14:nvContentPartPr>
            <p14:xfrm>
              <a:off x="2399085" y="1533442"/>
              <a:ext cx="7214400" cy="129780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925183CB-3A55-434A-89C3-04784641B81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381085" y="1515442"/>
                <a:ext cx="7250040" cy="133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E75AC836-7DAC-C54F-B7AA-EC0E106D9574}"/>
                  </a:ext>
                </a:extLst>
              </p14:cNvPr>
              <p14:cNvContentPartPr/>
              <p14:nvPr/>
            </p14:nvContentPartPr>
            <p14:xfrm>
              <a:off x="7883325" y="3343882"/>
              <a:ext cx="912240" cy="19800"/>
            </p14:xfrm>
          </p:contentPart>
        </mc:Choice>
        <mc:Fallback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E75AC836-7DAC-C54F-B7AA-EC0E106D957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829325" y="3235882"/>
                <a:ext cx="1019880" cy="23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0" name="Käsinkirjoitus 9">
                <a:extLst>
                  <a:ext uri="{FF2B5EF4-FFF2-40B4-BE49-F238E27FC236}">
                    <a16:creationId xmlns:a16="http://schemas.microsoft.com/office/drawing/2014/main" id="{0EA13D6D-9730-154B-947D-6FC2F189CF81}"/>
                  </a:ext>
                </a:extLst>
              </p14:cNvPr>
              <p14:cNvContentPartPr/>
              <p14:nvPr/>
            </p14:nvContentPartPr>
            <p14:xfrm>
              <a:off x="9922365" y="3352882"/>
              <a:ext cx="916920" cy="31320"/>
            </p14:xfrm>
          </p:contentPart>
        </mc:Choice>
        <mc:Fallback>
          <p:pic>
            <p:nvPicPr>
              <p:cNvPr id="10" name="Käsinkirjoitus 9">
                <a:extLst>
                  <a:ext uri="{FF2B5EF4-FFF2-40B4-BE49-F238E27FC236}">
                    <a16:creationId xmlns:a16="http://schemas.microsoft.com/office/drawing/2014/main" id="{0EA13D6D-9730-154B-947D-6FC2F189CF8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9868365" y="3244882"/>
                <a:ext cx="1024560" cy="24696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Suorakulmio 10">
            <a:extLst>
              <a:ext uri="{FF2B5EF4-FFF2-40B4-BE49-F238E27FC236}">
                <a16:creationId xmlns:a16="http://schemas.microsoft.com/office/drawing/2014/main" id="{41F1E290-0AFA-BC4E-895D-0A6A1329B541}"/>
              </a:ext>
            </a:extLst>
          </p:cNvPr>
          <p:cNvSpPr/>
          <p:nvPr/>
        </p:nvSpPr>
        <p:spPr>
          <a:xfrm>
            <a:off x="8339445" y="3992389"/>
            <a:ext cx="3660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/>
              <a:t>Huomaa, että myös pääsana on monikon mistä-muoto.</a:t>
            </a:r>
          </a:p>
        </p:txBody>
      </p:sp>
    </p:spTree>
    <p:extLst>
      <p:ext uri="{BB962C8B-B14F-4D97-AF65-F5344CB8AC3E}">
        <p14:creationId xmlns:p14="http://schemas.microsoft.com/office/powerpoint/2010/main" val="370855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25"/>
      </a:dk2>
      <a:lt2>
        <a:srgbClr val="E8E2E4"/>
      </a:lt2>
      <a:accent1>
        <a:srgbClr val="82AC89"/>
      </a:accent1>
      <a:accent2>
        <a:srgbClr val="75AB94"/>
      </a:accent2>
      <a:accent3>
        <a:srgbClr val="80A9A9"/>
      </a:accent3>
      <a:accent4>
        <a:srgbClr val="BA7FA8"/>
      </a:accent4>
      <a:accent5>
        <a:srgbClr val="C492A0"/>
      </a:accent5>
      <a:accent6>
        <a:srgbClr val="BA877F"/>
      </a:accent6>
      <a:hlink>
        <a:srgbClr val="AE6986"/>
      </a:hlink>
      <a:folHlink>
        <a:srgbClr val="7F7F7F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240</Words>
  <Application>Microsoft Macintosh PowerPoint</Application>
  <PresentationFormat>Laajakuva</PresentationFormat>
  <Paragraphs>67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4" baseType="lpstr">
      <vt:lpstr>Garamond</vt:lpstr>
      <vt:lpstr>SavonVTI</vt:lpstr>
      <vt:lpstr>KOMPARATIIVIN   ja   superlatiivin   KÄYTTÖ </vt:lpstr>
      <vt:lpstr>KOMPARATIIVIN KÄYTÖSTÄ </vt:lpstr>
      <vt:lpstr>Komparatiivi lauseessa 1</vt:lpstr>
      <vt:lpstr>Komparatiivi lauseessa 2</vt:lpstr>
      <vt:lpstr>MITÄ – SITÄ  + komparatiivi </vt:lpstr>
      <vt:lpstr>PowerPoint-esitys</vt:lpstr>
      <vt:lpstr>SUPERLATIIVIN KÄYTÖSTÄ </vt:lpstr>
      <vt:lpstr>Superlatiivi lauseessa</vt:lpstr>
      <vt:lpstr>YKSI + joukko + SUP. MISTÄ-MUODOSSA, mon.</vt:lpstr>
      <vt:lpstr>JOKU ON + joukko + SUP. MON. PART. </vt:lpstr>
      <vt:lpstr>MITÄ + superlatiivi = todella … 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KOMPARATIIVIN   ja   superlatiivin   KÄYTTÖ </dc:title>
  <dc:creator>Minna Artimo</dc:creator>
  <cp:lastModifiedBy>Minna Artimo</cp:lastModifiedBy>
  <cp:revision>1</cp:revision>
  <dcterms:created xsi:type="dcterms:W3CDTF">2019-09-17T10:48:55Z</dcterms:created>
  <dcterms:modified xsi:type="dcterms:W3CDTF">2019-09-17T10:56:20Z</dcterms:modified>
</cp:coreProperties>
</file>