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442044-CE16-457F-A92E-5D0514E1167D}" v="16" dt="2025-02-18T13:52:07.4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283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rttu Silver" userId="8bc9574a3a4fecd2" providerId="LiveId" clId="{43442044-CE16-457F-A92E-5D0514E1167D}"/>
    <pc:docChg chg="undo redo custSel addSld delSld modSld addMainMaster delMainMaster">
      <pc:chgData name="Perttu Silver" userId="8bc9574a3a4fecd2" providerId="LiveId" clId="{43442044-CE16-457F-A92E-5D0514E1167D}" dt="2025-02-18T13:52:53.277" v="1140" actId="1076"/>
      <pc:docMkLst>
        <pc:docMk/>
      </pc:docMkLst>
      <pc:sldChg chg="addSp delSp modSp mod setBg modClrScheme chgLayout">
        <pc:chgData name="Perttu Silver" userId="8bc9574a3a4fecd2" providerId="LiveId" clId="{43442044-CE16-457F-A92E-5D0514E1167D}" dt="2025-02-18T12:34:29.886" v="13" actId="26606"/>
        <pc:sldMkLst>
          <pc:docMk/>
          <pc:sldMk cId="1525510937" sldId="256"/>
        </pc:sldMkLst>
        <pc:spChg chg="mod">
          <ac:chgData name="Perttu Silver" userId="8bc9574a3a4fecd2" providerId="LiveId" clId="{43442044-CE16-457F-A92E-5D0514E1167D}" dt="2025-02-18T12:34:29.886" v="13" actId="26606"/>
          <ac:spMkLst>
            <pc:docMk/>
            <pc:sldMk cId="1525510937" sldId="256"/>
            <ac:spMk id="2" creationId="{670461F7-A4FC-F6F4-E869-F5336616F557}"/>
          </ac:spMkLst>
        </pc:spChg>
        <pc:spChg chg="add">
          <ac:chgData name="Perttu Silver" userId="8bc9574a3a4fecd2" providerId="LiveId" clId="{43442044-CE16-457F-A92E-5D0514E1167D}" dt="2025-02-18T12:34:29.886" v="13" actId="26606"/>
          <ac:spMkLst>
            <pc:docMk/>
            <pc:sldMk cId="1525510937" sldId="256"/>
            <ac:spMk id="7" creationId="{6AEFFBA0-05A2-4BB2-8F28-C23DA5ECA871}"/>
          </ac:spMkLst>
        </pc:spChg>
        <pc:spChg chg="add del">
          <ac:chgData name="Perttu Silver" userId="8bc9574a3a4fecd2" providerId="LiveId" clId="{43442044-CE16-457F-A92E-5D0514E1167D}" dt="2025-02-18T12:33:55.803" v="4" actId="26606"/>
          <ac:spMkLst>
            <pc:docMk/>
            <pc:sldMk cId="1525510937" sldId="256"/>
            <ac:spMk id="10" creationId="{F6458236-7C88-4EAF-9AB5-206509DC5545}"/>
          </ac:spMkLst>
        </pc:spChg>
        <pc:spChg chg="add del">
          <ac:chgData name="Perttu Silver" userId="8bc9574a3a4fecd2" providerId="LiveId" clId="{43442044-CE16-457F-A92E-5D0514E1167D}" dt="2025-02-18T12:34:16.953" v="8" actId="26606"/>
          <ac:spMkLst>
            <pc:docMk/>
            <pc:sldMk cId="1525510937" sldId="256"/>
            <ac:spMk id="12" creationId="{D4771268-CB57-404A-9271-370EB28F6090}"/>
          </ac:spMkLst>
        </pc:spChg>
        <pc:picChg chg="add mod">
          <ac:chgData name="Perttu Silver" userId="8bc9574a3a4fecd2" providerId="LiveId" clId="{43442044-CE16-457F-A92E-5D0514E1167D}" dt="2025-02-18T12:34:29.886" v="13" actId="26606"/>
          <ac:picMkLst>
            <pc:docMk/>
            <pc:sldMk cId="1525510937" sldId="256"/>
            <ac:picMk id="5" creationId="{F851369F-0739-6AC6-E6FD-502FB1327061}"/>
          </ac:picMkLst>
        </pc:picChg>
        <pc:cxnChg chg="add">
          <ac:chgData name="Perttu Silver" userId="8bc9574a3a4fecd2" providerId="LiveId" clId="{43442044-CE16-457F-A92E-5D0514E1167D}" dt="2025-02-18T12:34:29.886" v="13" actId="26606"/>
          <ac:cxnSpMkLst>
            <pc:docMk/>
            <pc:sldMk cId="1525510937" sldId="256"/>
            <ac:cxnSpMk id="8" creationId="{B0AA360F-DECB-4836-8FB6-22C4BC3FB02D}"/>
          </ac:cxnSpMkLst>
        </pc:cxnChg>
      </pc:sldChg>
      <pc:sldChg chg="new del">
        <pc:chgData name="Perttu Silver" userId="8bc9574a3a4fecd2" providerId="LiveId" clId="{43442044-CE16-457F-A92E-5D0514E1167D}" dt="2025-02-18T12:34:16.197" v="7" actId="680"/>
        <pc:sldMkLst>
          <pc:docMk/>
          <pc:sldMk cId="1558831518" sldId="257"/>
        </pc:sldMkLst>
      </pc:sldChg>
      <pc:sldChg chg="addSp delSp modSp new mod setBg">
        <pc:chgData name="Perttu Silver" userId="8bc9574a3a4fecd2" providerId="LiveId" clId="{43442044-CE16-457F-A92E-5D0514E1167D}" dt="2025-02-18T13:36:53.671" v="210" actId="11529"/>
        <pc:sldMkLst>
          <pc:docMk/>
          <pc:sldMk cId="2849468057" sldId="257"/>
        </pc:sldMkLst>
        <pc:spChg chg="mod">
          <ac:chgData name="Perttu Silver" userId="8bc9574a3a4fecd2" providerId="LiveId" clId="{43442044-CE16-457F-A92E-5D0514E1167D}" dt="2025-02-18T13:36:25.383" v="209" actId="255"/>
          <ac:spMkLst>
            <pc:docMk/>
            <pc:sldMk cId="2849468057" sldId="257"/>
            <ac:spMk id="2" creationId="{FCA627AF-21CE-0ED2-F9FC-D2C78FE30518}"/>
          </ac:spMkLst>
        </pc:spChg>
        <pc:spChg chg="mod">
          <ac:chgData name="Perttu Silver" userId="8bc9574a3a4fecd2" providerId="LiveId" clId="{43442044-CE16-457F-A92E-5D0514E1167D}" dt="2025-02-18T13:36:06.503" v="207" actId="255"/>
          <ac:spMkLst>
            <pc:docMk/>
            <pc:sldMk cId="2849468057" sldId="257"/>
            <ac:spMk id="3" creationId="{90C57B10-27EC-0EAB-BCC4-C2C5D0D0D532}"/>
          </ac:spMkLst>
        </pc:spChg>
        <pc:spChg chg="add del">
          <ac:chgData name="Perttu Silver" userId="8bc9574a3a4fecd2" providerId="LiveId" clId="{43442044-CE16-457F-A92E-5D0514E1167D}" dt="2025-02-18T13:35:20.053" v="199" actId="26606"/>
          <ac:spMkLst>
            <pc:docMk/>
            <pc:sldMk cId="2849468057" sldId="257"/>
            <ac:spMk id="10" creationId="{561B1731-39D9-4145-8343-C209E1F09BC7}"/>
          </ac:spMkLst>
        </pc:spChg>
        <pc:picChg chg="add mod ord">
          <ac:chgData name="Perttu Silver" userId="8bc9574a3a4fecd2" providerId="LiveId" clId="{43442044-CE16-457F-A92E-5D0514E1167D}" dt="2025-02-18T13:35:47.071" v="201" actId="166"/>
          <ac:picMkLst>
            <pc:docMk/>
            <pc:sldMk cId="2849468057" sldId="257"/>
            <ac:picMk id="5" creationId="{EA0FB35A-F55B-6397-C020-D49B90789AEE}"/>
          </ac:picMkLst>
        </pc:picChg>
        <pc:cxnChg chg="add">
          <ac:chgData name="Perttu Silver" userId="8bc9574a3a4fecd2" providerId="LiveId" clId="{43442044-CE16-457F-A92E-5D0514E1167D}" dt="2025-02-18T13:36:53.671" v="210" actId="11529"/>
          <ac:cxnSpMkLst>
            <pc:docMk/>
            <pc:sldMk cId="2849468057" sldId="257"/>
            <ac:cxnSpMk id="7" creationId="{7F9E1509-4D5B-72AC-0B4E-7E631AF4237F}"/>
          </ac:cxnSpMkLst>
        </pc:cxnChg>
        <pc:cxnChg chg="add del">
          <ac:chgData name="Perttu Silver" userId="8bc9574a3a4fecd2" providerId="LiveId" clId="{43442044-CE16-457F-A92E-5D0514E1167D}" dt="2025-02-18T13:35:20.053" v="199" actId="26606"/>
          <ac:cxnSpMkLst>
            <pc:docMk/>
            <pc:sldMk cId="2849468057" sldId="257"/>
            <ac:cxnSpMk id="12" creationId="{F0748755-DDBC-46D0-91EC-1212A8EE2B40}"/>
          </ac:cxnSpMkLst>
        </pc:cxnChg>
      </pc:sldChg>
      <pc:sldChg chg="addSp delSp modSp new add del mod setBg">
        <pc:chgData name="Perttu Silver" userId="8bc9574a3a4fecd2" providerId="LiveId" clId="{43442044-CE16-457F-A92E-5D0514E1167D}" dt="2025-02-18T13:27:40.372" v="188" actId="20577"/>
        <pc:sldMkLst>
          <pc:docMk/>
          <pc:sldMk cId="2050671382" sldId="258"/>
        </pc:sldMkLst>
        <pc:spChg chg="mod">
          <ac:chgData name="Perttu Silver" userId="8bc9574a3a4fecd2" providerId="LiveId" clId="{43442044-CE16-457F-A92E-5D0514E1167D}" dt="2025-02-18T13:27:03.774" v="179" actId="26606"/>
          <ac:spMkLst>
            <pc:docMk/>
            <pc:sldMk cId="2050671382" sldId="258"/>
            <ac:spMk id="2" creationId="{3DBE47B3-2250-28DA-FDAA-9A2C4EA8EA0C}"/>
          </ac:spMkLst>
        </pc:spChg>
        <pc:spChg chg="mod ord">
          <ac:chgData name="Perttu Silver" userId="8bc9574a3a4fecd2" providerId="LiveId" clId="{43442044-CE16-457F-A92E-5D0514E1167D}" dt="2025-02-18T13:27:40.372" v="188" actId="20577"/>
          <ac:spMkLst>
            <pc:docMk/>
            <pc:sldMk cId="2050671382" sldId="258"/>
            <ac:spMk id="3" creationId="{97ECA8D5-E276-CE9A-4D0E-E33AADEABDAB}"/>
          </ac:spMkLst>
        </pc:spChg>
        <pc:spChg chg="add del">
          <ac:chgData name="Perttu Silver" userId="8bc9574a3a4fecd2" providerId="LiveId" clId="{43442044-CE16-457F-A92E-5D0514E1167D}" dt="2025-02-18T13:22:42.656" v="127" actId="26606"/>
          <ac:spMkLst>
            <pc:docMk/>
            <pc:sldMk cId="2050671382" sldId="258"/>
            <ac:spMk id="10" creationId="{A3B168A7-66FE-4359-9866-CBB841A729E6}"/>
          </ac:spMkLst>
        </pc:spChg>
        <pc:spChg chg="add del">
          <ac:chgData name="Perttu Silver" userId="8bc9574a3a4fecd2" providerId="LiveId" clId="{43442044-CE16-457F-A92E-5D0514E1167D}" dt="2025-02-18T13:26:35.786" v="159" actId="26606"/>
          <ac:spMkLst>
            <pc:docMk/>
            <pc:sldMk cId="2050671382" sldId="258"/>
            <ac:spMk id="11" creationId="{A3B168A7-66FE-4359-9866-CBB841A729E6}"/>
          </ac:spMkLst>
        </pc:spChg>
        <pc:spChg chg="add del">
          <ac:chgData name="Perttu Silver" userId="8bc9574a3a4fecd2" providerId="LiveId" clId="{43442044-CE16-457F-A92E-5D0514E1167D}" dt="2025-02-18T13:25:09.949" v="145" actId="26606"/>
          <ac:spMkLst>
            <pc:docMk/>
            <pc:sldMk cId="2050671382" sldId="258"/>
            <ac:spMk id="14" creationId="{561B1731-39D9-4145-8343-C209E1F09BC7}"/>
          </ac:spMkLst>
        </pc:spChg>
        <pc:spChg chg="add del">
          <ac:chgData name="Perttu Silver" userId="8bc9574a3a4fecd2" providerId="LiveId" clId="{43442044-CE16-457F-A92E-5D0514E1167D}" dt="2025-02-18T13:26:39.687" v="161" actId="26606"/>
          <ac:spMkLst>
            <pc:docMk/>
            <pc:sldMk cId="2050671382" sldId="258"/>
            <ac:spMk id="18" creationId="{CDF4539C-1CAA-4D60-A93E-FF288DE95EE5}"/>
          </ac:spMkLst>
        </pc:spChg>
        <pc:spChg chg="add">
          <ac:chgData name="Perttu Silver" userId="8bc9574a3a4fecd2" providerId="LiveId" clId="{43442044-CE16-457F-A92E-5D0514E1167D}" dt="2025-02-18T13:27:03.774" v="179" actId="26606"/>
          <ac:spMkLst>
            <pc:docMk/>
            <pc:sldMk cId="2050671382" sldId="258"/>
            <ac:spMk id="20" creationId="{561B1731-39D9-4145-8343-C209E1F09BC7}"/>
          </ac:spMkLst>
        </pc:spChg>
        <pc:spChg chg="add del">
          <ac:chgData name="Perttu Silver" userId="8bc9574a3a4fecd2" providerId="LiveId" clId="{43442044-CE16-457F-A92E-5D0514E1167D}" dt="2025-02-18T13:26:41.576" v="163" actId="26606"/>
          <ac:spMkLst>
            <pc:docMk/>
            <pc:sldMk cId="2050671382" sldId="258"/>
            <ac:spMk id="21" creationId="{E75A73A0-BB15-427A-AB69-E8FF2A9E4EAC}"/>
          </ac:spMkLst>
        </pc:spChg>
        <pc:spChg chg="add del">
          <ac:chgData name="Perttu Silver" userId="8bc9574a3a4fecd2" providerId="LiveId" clId="{43442044-CE16-457F-A92E-5D0514E1167D}" dt="2025-02-18T13:26:43.199" v="165" actId="26606"/>
          <ac:spMkLst>
            <pc:docMk/>
            <pc:sldMk cId="2050671382" sldId="258"/>
            <ac:spMk id="24" creationId="{13D1EFFC-2A35-4A69-B7C0-80A8F68A069D}"/>
          </ac:spMkLst>
        </pc:spChg>
        <pc:picChg chg="add del mod">
          <ac:chgData name="Perttu Silver" userId="8bc9574a3a4fecd2" providerId="LiveId" clId="{43442044-CE16-457F-A92E-5D0514E1167D}" dt="2025-02-18T13:25:10.815" v="147" actId="931"/>
          <ac:picMkLst>
            <pc:docMk/>
            <pc:sldMk cId="2050671382" sldId="258"/>
            <ac:picMk id="5" creationId="{FFA43763-54B0-F80A-DB28-A37A6D8B1DFC}"/>
          </ac:picMkLst>
        </pc:picChg>
        <pc:picChg chg="add mod">
          <ac:chgData name="Perttu Silver" userId="8bc9574a3a4fecd2" providerId="LiveId" clId="{43442044-CE16-457F-A92E-5D0514E1167D}" dt="2025-02-18T13:25:37.434" v="152" actId="931"/>
          <ac:picMkLst>
            <pc:docMk/>
            <pc:sldMk cId="2050671382" sldId="258"/>
            <ac:picMk id="7" creationId="{7306E4CD-6F64-CF35-0F87-CC9F4DFC6F2D}"/>
          </ac:picMkLst>
        </pc:picChg>
        <pc:picChg chg="add mod">
          <ac:chgData name="Perttu Silver" userId="8bc9574a3a4fecd2" providerId="LiveId" clId="{43442044-CE16-457F-A92E-5D0514E1167D}" dt="2025-02-18T13:26:43.419" v="167" actId="931"/>
          <ac:picMkLst>
            <pc:docMk/>
            <pc:sldMk cId="2050671382" sldId="258"/>
            <ac:picMk id="9" creationId="{2733F452-164B-680E-FA1B-9F9CE5F36F92}"/>
          </ac:picMkLst>
        </pc:picChg>
        <pc:picChg chg="add mod">
          <ac:chgData name="Perttu Silver" userId="8bc9574a3a4fecd2" providerId="LiveId" clId="{43442044-CE16-457F-A92E-5D0514E1167D}" dt="2025-02-18T13:27:03.774" v="179" actId="26606"/>
          <ac:picMkLst>
            <pc:docMk/>
            <pc:sldMk cId="2050671382" sldId="258"/>
            <ac:picMk id="17" creationId="{8F9B56F6-4B3F-BB4D-00DD-B6E691369805}"/>
          </ac:picMkLst>
        </pc:picChg>
        <pc:cxnChg chg="add del">
          <ac:chgData name="Perttu Silver" userId="8bc9574a3a4fecd2" providerId="LiveId" clId="{43442044-CE16-457F-A92E-5D0514E1167D}" dt="2025-02-18T13:22:42.656" v="127" actId="26606"/>
          <ac:cxnSpMkLst>
            <pc:docMk/>
            <pc:sldMk cId="2050671382" sldId="258"/>
            <ac:cxnSpMk id="12" creationId="{F0748755-DDBC-46D0-91EC-1212A8EE2B40}"/>
          </ac:cxnSpMkLst>
        </pc:cxnChg>
        <pc:cxnChg chg="add del">
          <ac:chgData name="Perttu Silver" userId="8bc9574a3a4fecd2" providerId="LiveId" clId="{43442044-CE16-457F-A92E-5D0514E1167D}" dt="2025-02-18T13:25:09.949" v="145" actId="26606"/>
          <ac:cxnSpMkLst>
            <pc:docMk/>
            <pc:sldMk cId="2050671382" sldId="258"/>
            <ac:cxnSpMk id="15" creationId="{F0748755-DDBC-46D0-91EC-1212A8EE2B40}"/>
          </ac:cxnSpMkLst>
        </pc:cxnChg>
        <pc:cxnChg chg="add del">
          <ac:chgData name="Perttu Silver" userId="8bc9574a3a4fecd2" providerId="LiveId" clId="{43442044-CE16-457F-A92E-5D0514E1167D}" dt="2025-02-18T13:26:35.786" v="159" actId="26606"/>
          <ac:cxnSpMkLst>
            <pc:docMk/>
            <pc:sldMk cId="2050671382" sldId="258"/>
            <ac:cxnSpMk id="16" creationId="{F0748755-DDBC-46D0-91EC-1212A8EE2B40}"/>
          </ac:cxnSpMkLst>
        </pc:cxnChg>
        <pc:cxnChg chg="add del">
          <ac:chgData name="Perttu Silver" userId="8bc9574a3a4fecd2" providerId="LiveId" clId="{43442044-CE16-457F-A92E-5D0514E1167D}" dt="2025-02-18T13:26:39.687" v="161" actId="26606"/>
          <ac:cxnSpMkLst>
            <pc:docMk/>
            <pc:sldMk cId="2050671382" sldId="258"/>
            <ac:cxnSpMk id="19" creationId="{53A27785-A77C-4581-8118-E9987EEE6A08}"/>
          </ac:cxnSpMkLst>
        </pc:cxnChg>
        <pc:cxnChg chg="add del">
          <ac:chgData name="Perttu Silver" userId="8bc9574a3a4fecd2" providerId="LiveId" clId="{43442044-CE16-457F-A92E-5D0514E1167D}" dt="2025-02-18T13:26:41.576" v="163" actId="26606"/>
          <ac:cxnSpMkLst>
            <pc:docMk/>
            <pc:sldMk cId="2050671382" sldId="258"/>
            <ac:cxnSpMk id="22" creationId="{F0748755-DDBC-46D0-91EC-1212A8EE2B40}"/>
          </ac:cxnSpMkLst>
        </pc:cxnChg>
        <pc:cxnChg chg="add">
          <ac:chgData name="Perttu Silver" userId="8bc9574a3a4fecd2" providerId="LiveId" clId="{43442044-CE16-457F-A92E-5D0514E1167D}" dt="2025-02-18T13:27:03.774" v="179" actId="26606"/>
          <ac:cxnSpMkLst>
            <pc:docMk/>
            <pc:sldMk cId="2050671382" sldId="258"/>
            <ac:cxnSpMk id="23" creationId="{F0748755-DDBC-46D0-91EC-1212A8EE2B40}"/>
          </ac:cxnSpMkLst>
        </pc:cxnChg>
        <pc:cxnChg chg="add del">
          <ac:chgData name="Perttu Silver" userId="8bc9574a3a4fecd2" providerId="LiveId" clId="{43442044-CE16-457F-A92E-5D0514E1167D}" dt="2025-02-18T13:26:43.199" v="165" actId="26606"/>
          <ac:cxnSpMkLst>
            <pc:docMk/>
            <pc:sldMk cId="2050671382" sldId="258"/>
            <ac:cxnSpMk id="25" creationId="{F0748755-DDBC-46D0-91EC-1212A8EE2B40}"/>
          </ac:cxnSpMkLst>
        </pc:cxnChg>
      </pc:sldChg>
      <pc:sldChg chg="addSp delSp modSp new mod">
        <pc:chgData name="Perttu Silver" userId="8bc9574a3a4fecd2" providerId="LiveId" clId="{43442044-CE16-457F-A92E-5D0514E1167D}" dt="2025-02-18T13:27:53.729" v="194" actId="962"/>
        <pc:sldMkLst>
          <pc:docMk/>
          <pc:sldMk cId="2115339724" sldId="259"/>
        </pc:sldMkLst>
        <pc:spChg chg="del">
          <ac:chgData name="Perttu Silver" userId="8bc9574a3a4fecd2" providerId="LiveId" clId="{43442044-CE16-457F-A92E-5D0514E1167D}" dt="2025-02-18T13:27:45.867" v="190" actId="21"/>
          <ac:spMkLst>
            <pc:docMk/>
            <pc:sldMk cId="2115339724" sldId="259"/>
            <ac:spMk id="2" creationId="{12225200-697B-A3FB-01CC-A47395693BE4}"/>
          </ac:spMkLst>
        </pc:spChg>
        <pc:spChg chg="del">
          <ac:chgData name="Perttu Silver" userId="8bc9574a3a4fecd2" providerId="LiveId" clId="{43442044-CE16-457F-A92E-5D0514E1167D}" dt="2025-02-18T13:27:47.836" v="191" actId="21"/>
          <ac:spMkLst>
            <pc:docMk/>
            <pc:sldMk cId="2115339724" sldId="259"/>
            <ac:spMk id="3" creationId="{C48B9DE6-ED81-11C1-6CC8-E544CC855627}"/>
          </ac:spMkLst>
        </pc:spChg>
        <pc:picChg chg="add mod">
          <ac:chgData name="Perttu Silver" userId="8bc9574a3a4fecd2" providerId="LiveId" clId="{43442044-CE16-457F-A92E-5D0514E1167D}" dt="2025-02-18T13:27:53.729" v="194" actId="962"/>
          <ac:picMkLst>
            <pc:docMk/>
            <pc:sldMk cId="2115339724" sldId="259"/>
            <ac:picMk id="5" creationId="{113B9861-AD32-C50D-B8FA-4F5CEB4293AE}"/>
          </ac:picMkLst>
        </pc:picChg>
      </pc:sldChg>
      <pc:sldChg chg="addSp delSp modSp new mod setBg">
        <pc:chgData name="Perttu Silver" userId="8bc9574a3a4fecd2" providerId="LiveId" clId="{43442044-CE16-457F-A92E-5D0514E1167D}" dt="2025-02-18T13:51:35.048" v="1039" actId="21"/>
        <pc:sldMkLst>
          <pc:docMk/>
          <pc:sldMk cId="709000969" sldId="260"/>
        </pc:sldMkLst>
        <pc:spChg chg="mod">
          <ac:chgData name="Perttu Silver" userId="8bc9574a3a4fecd2" providerId="LiveId" clId="{43442044-CE16-457F-A92E-5D0514E1167D}" dt="2025-02-18T13:51:22.270" v="1038" actId="26606"/>
          <ac:spMkLst>
            <pc:docMk/>
            <pc:sldMk cId="709000969" sldId="260"/>
            <ac:spMk id="2" creationId="{D875ADFA-C00E-3655-0328-B57E3F5E33E1}"/>
          </ac:spMkLst>
        </pc:spChg>
        <pc:spChg chg="mod">
          <ac:chgData name="Perttu Silver" userId="8bc9574a3a4fecd2" providerId="LiveId" clId="{43442044-CE16-457F-A92E-5D0514E1167D}" dt="2025-02-18T13:51:22.270" v="1038" actId="26606"/>
          <ac:spMkLst>
            <pc:docMk/>
            <pc:sldMk cId="709000969" sldId="260"/>
            <ac:spMk id="3" creationId="{A611A186-7907-3446-0E19-5B39B3DEDCD9}"/>
          </ac:spMkLst>
        </pc:spChg>
        <pc:spChg chg="add del">
          <ac:chgData name="Perttu Silver" userId="8bc9574a3a4fecd2" providerId="LiveId" clId="{43442044-CE16-457F-A92E-5D0514E1167D}" dt="2025-02-18T13:51:22.270" v="1038" actId="26606"/>
          <ac:spMkLst>
            <pc:docMk/>
            <pc:sldMk cId="709000969" sldId="260"/>
            <ac:spMk id="10" creationId="{40DC026F-444B-46C9-BCBE-329183BF5FE0}"/>
          </ac:spMkLst>
        </pc:spChg>
        <pc:picChg chg="add del mod">
          <ac:chgData name="Perttu Silver" userId="8bc9574a3a4fecd2" providerId="LiveId" clId="{43442044-CE16-457F-A92E-5D0514E1167D}" dt="2025-02-18T13:51:35.048" v="1039" actId="21"/>
          <ac:picMkLst>
            <pc:docMk/>
            <pc:sldMk cId="709000969" sldId="260"/>
            <ac:picMk id="5" creationId="{83B5D8DE-5526-8279-0173-D85DB3A3D616}"/>
          </ac:picMkLst>
        </pc:picChg>
        <pc:cxnChg chg="add del">
          <ac:chgData name="Perttu Silver" userId="8bc9574a3a4fecd2" providerId="LiveId" clId="{43442044-CE16-457F-A92E-5D0514E1167D}" dt="2025-02-18T13:51:22.270" v="1038" actId="26606"/>
          <ac:cxnSpMkLst>
            <pc:docMk/>
            <pc:sldMk cId="709000969" sldId="260"/>
            <ac:cxnSpMk id="12" creationId="{F0748755-DDBC-46D0-91EC-1212A8EE2B40}"/>
          </ac:cxnSpMkLst>
        </pc:cxnChg>
      </pc:sldChg>
      <pc:sldChg chg="addSp delSp modSp new mod">
        <pc:chgData name="Perttu Silver" userId="8bc9574a3a4fecd2" providerId="LiveId" clId="{43442044-CE16-457F-A92E-5D0514E1167D}" dt="2025-02-18T13:52:53.277" v="1140" actId="1076"/>
        <pc:sldMkLst>
          <pc:docMk/>
          <pc:sldMk cId="3640198956" sldId="261"/>
        </pc:sldMkLst>
        <pc:spChg chg="del">
          <ac:chgData name="Perttu Silver" userId="8bc9574a3a4fecd2" providerId="LiveId" clId="{43442044-CE16-457F-A92E-5D0514E1167D}" dt="2025-02-18T13:51:41.476" v="1041" actId="21"/>
          <ac:spMkLst>
            <pc:docMk/>
            <pc:sldMk cId="3640198956" sldId="261"/>
            <ac:spMk id="2" creationId="{88C8CBE5-C210-D147-9D77-68ED7F901298}"/>
          </ac:spMkLst>
        </pc:spChg>
        <pc:spChg chg="del">
          <ac:chgData name="Perttu Silver" userId="8bc9574a3a4fecd2" providerId="LiveId" clId="{43442044-CE16-457F-A92E-5D0514E1167D}" dt="2025-02-18T13:51:43.508" v="1042" actId="21"/>
          <ac:spMkLst>
            <pc:docMk/>
            <pc:sldMk cId="3640198956" sldId="261"/>
            <ac:spMk id="3" creationId="{78BD91CD-749B-C738-E6B0-ADF3A6AB031C}"/>
          </ac:spMkLst>
        </pc:spChg>
        <pc:spChg chg="add mod">
          <ac:chgData name="Perttu Silver" userId="8bc9574a3a4fecd2" providerId="LiveId" clId="{43442044-CE16-457F-A92E-5D0514E1167D}" dt="2025-02-18T13:52:53.277" v="1140" actId="1076"/>
          <ac:spMkLst>
            <pc:docMk/>
            <pc:sldMk cId="3640198956" sldId="261"/>
            <ac:spMk id="6" creationId="{3CC74BAE-95C8-A735-1338-8BB05307F27A}"/>
          </ac:spMkLst>
        </pc:spChg>
        <pc:picChg chg="add mod">
          <ac:chgData name="Perttu Silver" userId="8bc9574a3a4fecd2" providerId="LiveId" clId="{43442044-CE16-457F-A92E-5D0514E1167D}" dt="2025-02-18T13:51:51.202" v="1045" actId="962"/>
          <ac:picMkLst>
            <pc:docMk/>
            <pc:sldMk cId="3640198956" sldId="261"/>
            <ac:picMk id="5" creationId="{0B78F37F-CDFC-BFB2-C095-2D53263B71E0}"/>
          </ac:picMkLst>
        </pc:picChg>
      </pc:sldChg>
      <pc:sldMasterChg chg="add del addSldLayout delSldLayout">
        <pc:chgData name="Perttu Silver" userId="8bc9574a3a4fecd2" providerId="LiveId" clId="{43442044-CE16-457F-A92E-5D0514E1167D}" dt="2025-02-18T12:34:29.886" v="13" actId="26606"/>
        <pc:sldMasterMkLst>
          <pc:docMk/>
          <pc:sldMasterMk cId="480714350" sldId="2147483648"/>
        </pc:sldMasterMkLst>
        <pc:sldLayoutChg chg="add del">
          <pc:chgData name="Perttu Silver" userId="8bc9574a3a4fecd2" providerId="LiveId" clId="{43442044-CE16-457F-A92E-5D0514E1167D}" dt="2025-02-18T12:34:29.886" v="13" actId="26606"/>
          <pc:sldLayoutMkLst>
            <pc:docMk/>
            <pc:sldMasterMk cId="480714350" sldId="2147483648"/>
            <pc:sldLayoutMk cId="3760624763" sldId="2147483649"/>
          </pc:sldLayoutMkLst>
        </pc:sldLayoutChg>
        <pc:sldLayoutChg chg="add del">
          <pc:chgData name="Perttu Silver" userId="8bc9574a3a4fecd2" providerId="LiveId" clId="{43442044-CE16-457F-A92E-5D0514E1167D}" dt="2025-02-18T12:34:29.886" v="13" actId="26606"/>
          <pc:sldLayoutMkLst>
            <pc:docMk/>
            <pc:sldMasterMk cId="480714350" sldId="2147483648"/>
            <pc:sldLayoutMk cId="525797795" sldId="2147483650"/>
          </pc:sldLayoutMkLst>
        </pc:sldLayoutChg>
        <pc:sldLayoutChg chg="add del">
          <pc:chgData name="Perttu Silver" userId="8bc9574a3a4fecd2" providerId="LiveId" clId="{43442044-CE16-457F-A92E-5D0514E1167D}" dt="2025-02-18T12:34:29.886" v="13" actId="26606"/>
          <pc:sldLayoutMkLst>
            <pc:docMk/>
            <pc:sldMasterMk cId="480714350" sldId="2147483648"/>
            <pc:sldLayoutMk cId="2461166816" sldId="2147483651"/>
          </pc:sldLayoutMkLst>
        </pc:sldLayoutChg>
        <pc:sldLayoutChg chg="add del">
          <pc:chgData name="Perttu Silver" userId="8bc9574a3a4fecd2" providerId="LiveId" clId="{43442044-CE16-457F-A92E-5D0514E1167D}" dt="2025-02-18T12:34:29.886" v="13" actId="26606"/>
          <pc:sldLayoutMkLst>
            <pc:docMk/>
            <pc:sldMasterMk cId="480714350" sldId="2147483648"/>
            <pc:sldLayoutMk cId="2313644103" sldId="2147483652"/>
          </pc:sldLayoutMkLst>
        </pc:sldLayoutChg>
        <pc:sldLayoutChg chg="add del">
          <pc:chgData name="Perttu Silver" userId="8bc9574a3a4fecd2" providerId="LiveId" clId="{43442044-CE16-457F-A92E-5D0514E1167D}" dt="2025-02-18T12:34:29.886" v="13" actId="26606"/>
          <pc:sldLayoutMkLst>
            <pc:docMk/>
            <pc:sldMasterMk cId="480714350" sldId="2147483648"/>
            <pc:sldLayoutMk cId="3509658544" sldId="2147483653"/>
          </pc:sldLayoutMkLst>
        </pc:sldLayoutChg>
        <pc:sldLayoutChg chg="add del">
          <pc:chgData name="Perttu Silver" userId="8bc9574a3a4fecd2" providerId="LiveId" clId="{43442044-CE16-457F-A92E-5D0514E1167D}" dt="2025-02-18T12:34:29.886" v="13" actId="26606"/>
          <pc:sldLayoutMkLst>
            <pc:docMk/>
            <pc:sldMasterMk cId="480714350" sldId="2147483648"/>
            <pc:sldLayoutMk cId="1106137800" sldId="2147483654"/>
          </pc:sldLayoutMkLst>
        </pc:sldLayoutChg>
        <pc:sldLayoutChg chg="add del">
          <pc:chgData name="Perttu Silver" userId="8bc9574a3a4fecd2" providerId="LiveId" clId="{43442044-CE16-457F-A92E-5D0514E1167D}" dt="2025-02-18T12:34:29.886" v="13" actId="26606"/>
          <pc:sldLayoutMkLst>
            <pc:docMk/>
            <pc:sldMasterMk cId="480714350" sldId="2147483648"/>
            <pc:sldLayoutMk cId="3546096846" sldId="2147483655"/>
          </pc:sldLayoutMkLst>
        </pc:sldLayoutChg>
        <pc:sldLayoutChg chg="add del">
          <pc:chgData name="Perttu Silver" userId="8bc9574a3a4fecd2" providerId="LiveId" clId="{43442044-CE16-457F-A92E-5D0514E1167D}" dt="2025-02-18T12:34:29.886" v="13" actId="26606"/>
          <pc:sldLayoutMkLst>
            <pc:docMk/>
            <pc:sldMasterMk cId="480714350" sldId="2147483648"/>
            <pc:sldLayoutMk cId="1497932559" sldId="2147483656"/>
          </pc:sldLayoutMkLst>
        </pc:sldLayoutChg>
        <pc:sldLayoutChg chg="add del">
          <pc:chgData name="Perttu Silver" userId="8bc9574a3a4fecd2" providerId="LiveId" clId="{43442044-CE16-457F-A92E-5D0514E1167D}" dt="2025-02-18T12:34:29.886" v="13" actId="26606"/>
          <pc:sldLayoutMkLst>
            <pc:docMk/>
            <pc:sldMasterMk cId="480714350" sldId="2147483648"/>
            <pc:sldLayoutMk cId="3304320297" sldId="2147483657"/>
          </pc:sldLayoutMkLst>
        </pc:sldLayoutChg>
        <pc:sldLayoutChg chg="add del">
          <pc:chgData name="Perttu Silver" userId="8bc9574a3a4fecd2" providerId="LiveId" clId="{43442044-CE16-457F-A92E-5D0514E1167D}" dt="2025-02-18T12:34:29.886" v="13" actId="26606"/>
          <pc:sldLayoutMkLst>
            <pc:docMk/>
            <pc:sldMasterMk cId="480714350" sldId="2147483648"/>
            <pc:sldLayoutMk cId="1869877493" sldId="2147483658"/>
          </pc:sldLayoutMkLst>
        </pc:sldLayoutChg>
        <pc:sldLayoutChg chg="add del">
          <pc:chgData name="Perttu Silver" userId="8bc9574a3a4fecd2" providerId="LiveId" clId="{43442044-CE16-457F-A92E-5D0514E1167D}" dt="2025-02-18T12:34:29.886" v="13" actId="26606"/>
          <pc:sldLayoutMkLst>
            <pc:docMk/>
            <pc:sldMasterMk cId="480714350" sldId="2147483648"/>
            <pc:sldLayoutMk cId="190157867" sldId="2147483659"/>
          </pc:sldLayoutMkLst>
        </pc:sldLayoutChg>
      </pc:sldMasterChg>
      <pc:sldMasterChg chg="add del addSldLayout delSldLayout">
        <pc:chgData name="Perttu Silver" userId="8bc9574a3a4fecd2" providerId="LiveId" clId="{43442044-CE16-457F-A92E-5D0514E1167D}" dt="2025-02-18T12:33:55.803" v="4" actId="26606"/>
        <pc:sldMasterMkLst>
          <pc:docMk/>
          <pc:sldMasterMk cId="4109504025" sldId="2147483735"/>
        </pc:sldMasterMkLst>
        <pc:sldLayoutChg chg="add del">
          <pc:chgData name="Perttu Silver" userId="8bc9574a3a4fecd2" providerId="LiveId" clId="{43442044-CE16-457F-A92E-5D0514E1167D}" dt="2025-02-18T12:33:55.803" v="4" actId="26606"/>
          <pc:sldLayoutMkLst>
            <pc:docMk/>
            <pc:sldMasterMk cId="4109504025" sldId="2147483735"/>
            <pc:sldLayoutMk cId="210446270" sldId="2147483724"/>
          </pc:sldLayoutMkLst>
        </pc:sldLayoutChg>
        <pc:sldLayoutChg chg="add del">
          <pc:chgData name="Perttu Silver" userId="8bc9574a3a4fecd2" providerId="LiveId" clId="{43442044-CE16-457F-A92E-5D0514E1167D}" dt="2025-02-18T12:33:55.803" v="4" actId="26606"/>
          <pc:sldLayoutMkLst>
            <pc:docMk/>
            <pc:sldMasterMk cId="4109504025" sldId="2147483735"/>
            <pc:sldLayoutMk cId="615016276" sldId="2147483725"/>
          </pc:sldLayoutMkLst>
        </pc:sldLayoutChg>
        <pc:sldLayoutChg chg="add del">
          <pc:chgData name="Perttu Silver" userId="8bc9574a3a4fecd2" providerId="LiveId" clId="{43442044-CE16-457F-A92E-5D0514E1167D}" dt="2025-02-18T12:33:55.803" v="4" actId="26606"/>
          <pc:sldLayoutMkLst>
            <pc:docMk/>
            <pc:sldMasterMk cId="4109504025" sldId="2147483735"/>
            <pc:sldLayoutMk cId="2772366484" sldId="2147483726"/>
          </pc:sldLayoutMkLst>
        </pc:sldLayoutChg>
        <pc:sldLayoutChg chg="add del">
          <pc:chgData name="Perttu Silver" userId="8bc9574a3a4fecd2" providerId="LiveId" clId="{43442044-CE16-457F-A92E-5D0514E1167D}" dt="2025-02-18T12:33:55.803" v="4" actId="26606"/>
          <pc:sldLayoutMkLst>
            <pc:docMk/>
            <pc:sldMasterMk cId="4109504025" sldId="2147483735"/>
            <pc:sldLayoutMk cId="2448006657" sldId="2147483727"/>
          </pc:sldLayoutMkLst>
        </pc:sldLayoutChg>
        <pc:sldLayoutChg chg="add del">
          <pc:chgData name="Perttu Silver" userId="8bc9574a3a4fecd2" providerId="LiveId" clId="{43442044-CE16-457F-A92E-5D0514E1167D}" dt="2025-02-18T12:33:55.803" v="4" actId="26606"/>
          <pc:sldLayoutMkLst>
            <pc:docMk/>
            <pc:sldMasterMk cId="4109504025" sldId="2147483735"/>
            <pc:sldLayoutMk cId="436038219" sldId="2147483728"/>
          </pc:sldLayoutMkLst>
        </pc:sldLayoutChg>
        <pc:sldLayoutChg chg="add del">
          <pc:chgData name="Perttu Silver" userId="8bc9574a3a4fecd2" providerId="LiveId" clId="{43442044-CE16-457F-A92E-5D0514E1167D}" dt="2025-02-18T12:33:55.803" v="4" actId="26606"/>
          <pc:sldLayoutMkLst>
            <pc:docMk/>
            <pc:sldMasterMk cId="4109504025" sldId="2147483735"/>
            <pc:sldLayoutMk cId="1950001174" sldId="2147483729"/>
          </pc:sldLayoutMkLst>
        </pc:sldLayoutChg>
        <pc:sldLayoutChg chg="add del">
          <pc:chgData name="Perttu Silver" userId="8bc9574a3a4fecd2" providerId="LiveId" clId="{43442044-CE16-457F-A92E-5D0514E1167D}" dt="2025-02-18T12:33:55.803" v="4" actId="26606"/>
          <pc:sldLayoutMkLst>
            <pc:docMk/>
            <pc:sldMasterMk cId="4109504025" sldId="2147483735"/>
            <pc:sldLayoutMk cId="2599009783" sldId="2147483730"/>
          </pc:sldLayoutMkLst>
        </pc:sldLayoutChg>
        <pc:sldLayoutChg chg="add del">
          <pc:chgData name="Perttu Silver" userId="8bc9574a3a4fecd2" providerId="LiveId" clId="{43442044-CE16-457F-A92E-5D0514E1167D}" dt="2025-02-18T12:33:55.803" v="4" actId="26606"/>
          <pc:sldLayoutMkLst>
            <pc:docMk/>
            <pc:sldMasterMk cId="4109504025" sldId="2147483735"/>
            <pc:sldLayoutMk cId="3187291191" sldId="2147483731"/>
          </pc:sldLayoutMkLst>
        </pc:sldLayoutChg>
        <pc:sldLayoutChg chg="add del">
          <pc:chgData name="Perttu Silver" userId="8bc9574a3a4fecd2" providerId="LiveId" clId="{43442044-CE16-457F-A92E-5D0514E1167D}" dt="2025-02-18T12:33:55.803" v="4" actId="26606"/>
          <pc:sldLayoutMkLst>
            <pc:docMk/>
            <pc:sldMasterMk cId="4109504025" sldId="2147483735"/>
            <pc:sldLayoutMk cId="2564111110" sldId="2147483732"/>
          </pc:sldLayoutMkLst>
        </pc:sldLayoutChg>
        <pc:sldLayoutChg chg="add del">
          <pc:chgData name="Perttu Silver" userId="8bc9574a3a4fecd2" providerId="LiveId" clId="{43442044-CE16-457F-A92E-5D0514E1167D}" dt="2025-02-18T12:33:55.803" v="4" actId="26606"/>
          <pc:sldLayoutMkLst>
            <pc:docMk/>
            <pc:sldMasterMk cId="4109504025" sldId="2147483735"/>
            <pc:sldLayoutMk cId="2636029448" sldId="2147483733"/>
          </pc:sldLayoutMkLst>
        </pc:sldLayoutChg>
        <pc:sldLayoutChg chg="add del">
          <pc:chgData name="Perttu Silver" userId="8bc9574a3a4fecd2" providerId="LiveId" clId="{43442044-CE16-457F-A92E-5D0514E1167D}" dt="2025-02-18T12:33:55.803" v="4" actId="26606"/>
          <pc:sldLayoutMkLst>
            <pc:docMk/>
            <pc:sldMasterMk cId="4109504025" sldId="2147483735"/>
            <pc:sldLayoutMk cId="3819586302" sldId="2147483734"/>
          </pc:sldLayoutMkLst>
        </pc:sldLayoutChg>
      </pc:sldMasterChg>
      <pc:sldMasterChg chg="add addSldLayout">
        <pc:chgData name="Perttu Silver" userId="8bc9574a3a4fecd2" providerId="LiveId" clId="{43442044-CE16-457F-A92E-5D0514E1167D}" dt="2025-02-18T12:34:29.886" v="13" actId="26606"/>
        <pc:sldMasterMkLst>
          <pc:docMk/>
          <pc:sldMasterMk cId="655138956" sldId="2147483748"/>
        </pc:sldMasterMkLst>
        <pc:sldLayoutChg chg="add">
          <pc:chgData name="Perttu Silver" userId="8bc9574a3a4fecd2" providerId="LiveId" clId="{43442044-CE16-457F-A92E-5D0514E1167D}" dt="2025-02-18T12:34:29.886" v="13" actId="26606"/>
          <pc:sldLayoutMkLst>
            <pc:docMk/>
            <pc:sldMasterMk cId="655138956" sldId="2147483748"/>
            <pc:sldLayoutMk cId="652418976" sldId="2147483737"/>
          </pc:sldLayoutMkLst>
        </pc:sldLayoutChg>
        <pc:sldLayoutChg chg="add">
          <pc:chgData name="Perttu Silver" userId="8bc9574a3a4fecd2" providerId="LiveId" clId="{43442044-CE16-457F-A92E-5D0514E1167D}" dt="2025-02-18T12:34:29.886" v="13" actId="26606"/>
          <pc:sldLayoutMkLst>
            <pc:docMk/>
            <pc:sldMasterMk cId="655138956" sldId="2147483748"/>
            <pc:sldLayoutMk cId="374700405" sldId="2147483738"/>
          </pc:sldLayoutMkLst>
        </pc:sldLayoutChg>
        <pc:sldLayoutChg chg="add">
          <pc:chgData name="Perttu Silver" userId="8bc9574a3a4fecd2" providerId="LiveId" clId="{43442044-CE16-457F-A92E-5D0514E1167D}" dt="2025-02-18T12:34:29.886" v="13" actId="26606"/>
          <pc:sldLayoutMkLst>
            <pc:docMk/>
            <pc:sldMasterMk cId="655138956" sldId="2147483748"/>
            <pc:sldLayoutMk cId="809282228" sldId="2147483739"/>
          </pc:sldLayoutMkLst>
        </pc:sldLayoutChg>
        <pc:sldLayoutChg chg="add">
          <pc:chgData name="Perttu Silver" userId="8bc9574a3a4fecd2" providerId="LiveId" clId="{43442044-CE16-457F-A92E-5D0514E1167D}" dt="2025-02-18T12:34:29.886" v="13" actId="26606"/>
          <pc:sldLayoutMkLst>
            <pc:docMk/>
            <pc:sldMasterMk cId="655138956" sldId="2147483748"/>
            <pc:sldLayoutMk cId="927394222" sldId="2147483740"/>
          </pc:sldLayoutMkLst>
        </pc:sldLayoutChg>
        <pc:sldLayoutChg chg="add">
          <pc:chgData name="Perttu Silver" userId="8bc9574a3a4fecd2" providerId="LiveId" clId="{43442044-CE16-457F-A92E-5D0514E1167D}" dt="2025-02-18T12:34:29.886" v="13" actId="26606"/>
          <pc:sldLayoutMkLst>
            <pc:docMk/>
            <pc:sldMasterMk cId="655138956" sldId="2147483748"/>
            <pc:sldLayoutMk cId="928729481" sldId="2147483741"/>
          </pc:sldLayoutMkLst>
        </pc:sldLayoutChg>
        <pc:sldLayoutChg chg="add">
          <pc:chgData name="Perttu Silver" userId="8bc9574a3a4fecd2" providerId="LiveId" clId="{43442044-CE16-457F-A92E-5D0514E1167D}" dt="2025-02-18T12:34:29.886" v="13" actId="26606"/>
          <pc:sldLayoutMkLst>
            <pc:docMk/>
            <pc:sldMasterMk cId="655138956" sldId="2147483748"/>
            <pc:sldLayoutMk cId="637614767" sldId="2147483742"/>
          </pc:sldLayoutMkLst>
        </pc:sldLayoutChg>
        <pc:sldLayoutChg chg="add">
          <pc:chgData name="Perttu Silver" userId="8bc9574a3a4fecd2" providerId="LiveId" clId="{43442044-CE16-457F-A92E-5D0514E1167D}" dt="2025-02-18T12:34:29.886" v="13" actId="26606"/>
          <pc:sldLayoutMkLst>
            <pc:docMk/>
            <pc:sldMasterMk cId="655138956" sldId="2147483748"/>
            <pc:sldLayoutMk cId="2641511781" sldId="2147483743"/>
          </pc:sldLayoutMkLst>
        </pc:sldLayoutChg>
        <pc:sldLayoutChg chg="add">
          <pc:chgData name="Perttu Silver" userId="8bc9574a3a4fecd2" providerId="LiveId" clId="{43442044-CE16-457F-A92E-5D0514E1167D}" dt="2025-02-18T12:34:29.886" v="13" actId="26606"/>
          <pc:sldLayoutMkLst>
            <pc:docMk/>
            <pc:sldMasterMk cId="655138956" sldId="2147483748"/>
            <pc:sldLayoutMk cId="2546499171" sldId="2147483744"/>
          </pc:sldLayoutMkLst>
        </pc:sldLayoutChg>
        <pc:sldLayoutChg chg="add">
          <pc:chgData name="Perttu Silver" userId="8bc9574a3a4fecd2" providerId="LiveId" clId="{43442044-CE16-457F-A92E-5D0514E1167D}" dt="2025-02-18T12:34:29.886" v="13" actId="26606"/>
          <pc:sldLayoutMkLst>
            <pc:docMk/>
            <pc:sldMasterMk cId="655138956" sldId="2147483748"/>
            <pc:sldLayoutMk cId="1102580260" sldId="2147483745"/>
          </pc:sldLayoutMkLst>
        </pc:sldLayoutChg>
        <pc:sldLayoutChg chg="add">
          <pc:chgData name="Perttu Silver" userId="8bc9574a3a4fecd2" providerId="LiveId" clId="{43442044-CE16-457F-A92E-5D0514E1167D}" dt="2025-02-18T12:34:29.886" v="13" actId="26606"/>
          <pc:sldLayoutMkLst>
            <pc:docMk/>
            <pc:sldMasterMk cId="655138956" sldId="2147483748"/>
            <pc:sldLayoutMk cId="85218258" sldId="2147483746"/>
          </pc:sldLayoutMkLst>
        </pc:sldLayoutChg>
        <pc:sldLayoutChg chg="add">
          <pc:chgData name="Perttu Silver" userId="8bc9574a3a4fecd2" providerId="LiveId" clId="{43442044-CE16-457F-A92E-5D0514E1167D}" dt="2025-02-18T12:34:29.886" v="13" actId="26606"/>
          <pc:sldLayoutMkLst>
            <pc:docMk/>
            <pc:sldMasterMk cId="655138956" sldId="2147483748"/>
            <pc:sldLayoutMk cId="2996943190" sldId="2147483747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83D70-91AA-429A-BD57-1CB6792B30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8136" y="1078030"/>
            <a:ext cx="9288096" cy="2956718"/>
          </a:xfrm>
        </p:spPr>
        <p:txBody>
          <a:bodyPr anchor="t">
            <a:noAutofit/>
          </a:bodyPr>
          <a:lstStyle>
            <a:lvl1pPr algn="l">
              <a:defRPr sz="6600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65D245-B564-481D-A323-F73C5BCA84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8136" y="4455621"/>
            <a:ext cx="9288096" cy="1435331"/>
          </a:xfr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072EE-51B3-4C0C-A460-4684AB079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1422A5-3076-413B-84CB-ED3BA4171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267C68-40D5-477E-9DBC-C28FD4B11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511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6C900-05BC-4021-B69F-2DAF974B7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26E227-253A-44A0-9404-1CFD8CE419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F5A02-0FC4-41C8-A13C-4C929B288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459378-C430-49DB-B2D6-E32FBBCD4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9D57D-CB8E-4E67-AE2D-2790E2AA6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394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2CF945-D70F-49C1-8CE5-5758C11660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82100" y="1091381"/>
            <a:ext cx="2171700" cy="4953369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FDB721-04AA-4330-8045-3F2D9BB4BC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091381"/>
            <a:ext cx="8265340" cy="4953369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418C15-991C-4C71-8DCD-DB3B38888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728CC3-5830-4EFA-B28E-1648904DE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DA91B6-E419-4483-9B66-3C758788B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E447C6A-78C3-4687-9A71-A05DBF6700DE}"/>
              </a:ext>
            </a:extLst>
          </p:cNvPr>
          <p:cNvCxnSpPr>
            <a:cxnSpLocks/>
          </p:cNvCxnSpPr>
          <p:nvPr/>
        </p:nvCxnSpPr>
        <p:spPr>
          <a:xfrm>
            <a:off x="11387805" y="1185205"/>
            <a:ext cx="804195" cy="0"/>
          </a:xfrm>
          <a:prstGeom prst="line">
            <a:avLst/>
          </a:prstGeom>
          <a:ln w="857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7614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EE2F5-9D3C-4BE7-9AD5-335B31CF2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98C4F-4BF6-47CF-ABEE-2B12748C47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539070-70D2-4DD1-A439-155343FE2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51AB30-CD74-471D-9FA6-ADC0C901E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A137C4-F19E-4521-8DCB-4E0CF9CA3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499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8007D-9B1D-4E2C-B38F-29C682099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099127"/>
            <a:ext cx="9272260" cy="3472874"/>
          </a:xfrm>
        </p:spPr>
        <p:txBody>
          <a:bodyPr anchor="t">
            <a:normAutofit/>
          </a:bodyPr>
          <a:lstStyle>
            <a:lvl1pPr>
              <a:defRPr sz="40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60C51B-B525-4032-9D08-2978D7367B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0939" y="4572000"/>
            <a:ext cx="9272262" cy="1320801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408851-4DCC-447C-828A-5F7E66F76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094542-CAEF-4D6C-BE6A-BC100F059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8BDE40-8468-4051-9703-B751608AA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580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BF7AE-3892-4896-8C15-7A35A41EF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1088136"/>
            <a:ext cx="9890066" cy="129422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D9A26-86F1-4817-B243-4DE63B4F18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82185" y="2440568"/>
            <a:ext cx="4841505" cy="380128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54BF9B-EA16-48C8-96B9-7A66051BE7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40568"/>
            <a:ext cx="4806002" cy="38012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6E2D9F-1FCE-4A1C-996E-DB05777A8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629E05-3F6C-40BF-9324-118588B6C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9BE013-C5C0-4CBD-982E-36F037F73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18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ED885-5FE5-4407-BE4D-FAD01C40A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084333"/>
            <a:ext cx="9949455" cy="83885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322A77-C134-4857-83E5-51217D3C29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2088" y="1923190"/>
            <a:ext cx="4816475" cy="838856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000" b="1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4ECBFE-C62C-471B-BFE4-1272EAC347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2088" y="2825791"/>
            <a:ext cx="4816475" cy="336387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10AFC6-F407-4F35-BD37-B32F9B4036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5482" y="1923190"/>
            <a:ext cx="4824913" cy="838856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000" b="1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8D60D5-0F83-46CB-92F3-849FC08E6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5482" y="2825791"/>
            <a:ext cx="4824913" cy="33638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5AE694-5CA0-48DA-90D3-EC42BD1D8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40A80D-4CCB-4899-9E1D-A5967F4E6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753A9D-469A-4ED9-99A1-7E4B115F8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943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7C91E-0A11-4E5D-9B8D-5316E73A2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B8A8D1-71AD-4F9F-B393-9EED83FEF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E36922-9A4C-453D-9B70-0C3A70281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5AAEF2-65DC-4E28-9AA4-5115ACB07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72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48B02B-A32A-4383-BBC7-0C383390A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FF7E77-47E0-4F9E-9148-8D0C59C0C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8005A2-ECF0-4759-A17B-FDECE8068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418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1DD4B-5676-477E-8C52-4C1CF160F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094448"/>
            <a:ext cx="3785860" cy="1554362"/>
          </a:xfrm>
        </p:spPr>
        <p:txBody>
          <a:bodyPr anchor="t">
            <a:normAutofit/>
          </a:bodyPr>
          <a:lstStyle>
            <a:lvl1pPr>
              <a:defRPr sz="2800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5A3E63-EB15-4D82-BF2B-36BB030C4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4500" y="922689"/>
            <a:ext cx="548600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BE994E-BAB7-43DC-A0E4-C779CF2A33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90940" y="2701254"/>
            <a:ext cx="3785860" cy="316773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DEFAAA-1B70-42AA-ADCC-F49B58132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C7B6CC-1C13-4F34-AC86-CCD442C8C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F1B638-9061-41AD-AF47-73A4AF8B7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00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F3C43-1676-4A29-83F9-D788ED2E7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940" y="1097280"/>
            <a:ext cx="3785860" cy="1559740"/>
          </a:xfrm>
        </p:spPr>
        <p:txBody>
          <a:bodyPr anchor="t">
            <a:normAutofit/>
          </a:bodyPr>
          <a:lstStyle>
            <a:lvl1pPr>
              <a:defRPr sz="28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14A903-97C7-4349-B8CE-1BBED1942E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4500" y="1143000"/>
            <a:ext cx="54864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0A9F58-4AEB-4286-98F7-3C77AA913B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90940" y="2697480"/>
            <a:ext cx="3785860" cy="30934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F55A58-F085-4500-AF61-045B12C8F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936470-561D-49AE-AC84-B79D483FD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EF2BE2-DF21-4683-9D5F-849A525FD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282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4438DC-3CEE-4170-9B1C-BAC05CD8C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136" y="1090245"/>
            <a:ext cx="9922764" cy="12942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C19D24-DCBE-47F9-8B85-8A118B02B3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8136" y="2447778"/>
            <a:ext cx="9922764" cy="38387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4F5788-BDCE-49E2-80AE-31C739C6A0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15200" y="6389688"/>
            <a:ext cx="36953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A1E45834-53BD-4C8F-B791-CD5378F4150E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D5844-8163-4D82-BEFC-BC2D8D511B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90940" y="6389688"/>
            <a:ext cx="44335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698A50-C435-4220-82C6-C8D62A7C9E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83190" y="6389688"/>
            <a:ext cx="9402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8689CE0-64D2-447C-9C1F-872D111D8AC3}"/>
              </a:ext>
            </a:extLst>
          </p:cNvPr>
          <p:cNvCxnSpPr>
            <a:cxnSpLocks/>
          </p:cNvCxnSpPr>
          <p:nvPr/>
        </p:nvCxnSpPr>
        <p:spPr>
          <a:xfrm>
            <a:off x="0" y="1185205"/>
            <a:ext cx="804195" cy="0"/>
          </a:xfrm>
          <a:prstGeom prst="line">
            <a:avLst/>
          </a:prstGeom>
          <a:ln w="857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5138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1" r:id="rId6"/>
    <p:sldLayoutId id="2147483737" r:id="rId7"/>
    <p:sldLayoutId id="2147483738" r:id="rId8"/>
    <p:sldLayoutId id="2147483739" r:id="rId9"/>
    <p:sldLayoutId id="2147483740" r:id="rId10"/>
    <p:sldLayoutId id="214748374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400" b="1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Neue Haas Grotesk Text Pro" panose="020B05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130000"/>
        </a:lnSpc>
        <a:spcBef>
          <a:spcPts val="500"/>
        </a:spcBef>
        <a:buFont typeface="Neue Haas Grotesk Text Pro" panose="020B05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30000"/>
        </a:lnSpc>
        <a:spcBef>
          <a:spcPts val="500"/>
        </a:spcBef>
        <a:buFont typeface="Neue Haas Grotesk Text Pro" panose="020B0504020202020204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defTabSz="914400" rtl="0" eaLnBrk="1" latinLnBrk="0" hangingPunct="1">
        <a:lnSpc>
          <a:spcPct val="130000"/>
        </a:lnSpc>
        <a:spcBef>
          <a:spcPts val="500"/>
        </a:spcBef>
        <a:buFont typeface="Neue Haas Grotesk Text Pro" panose="020B05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228600" algn="l" defTabSz="914400" rtl="0" eaLnBrk="1" latinLnBrk="0" hangingPunct="1">
        <a:lnSpc>
          <a:spcPct val="130000"/>
        </a:lnSpc>
        <a:spcBef>
          <a:spcPts val="500"/>
        </a:spcBef>
        <a:buFont typeface="Neue Haas Grotesk Text Pro" panose="020B05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9">
            <a:extLst>
              <a:ext uri="{FF2B5EF4-FFF2-40B4-BE49-F238E27FC236}">
                <a16:creationId xmlns:a16="http://schemas.microsoft.com/office/drawing/2014/main" id="{6AEFFBA0-05A2-4BB2-8F28-C23DA5ECA8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70461F7-A4FC-F6F4-E869-F5336616F5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0940" y="2627194"/>
            <a:ext cx="5614660" cy="3335803"/>
          </a:xfrm>
        </p:spPr>
        <p:txBody>
          <a:bodyPr anchor="b">
            <a:normAutofit/>
          </a:bodyPr>
          <a:lstStyle/>
          <a:p>
            <a:r>
              <a:rPr lang="fi-FI" sz="4700"/>
              <a:t>Kansanmurhat ja politiikka</a:t>
            </a:r>
          </a:p>
        </p:txBody>
      </p:sp>
      <p:cxnSp>
        <p:nvCxnSpPr>
          <p:cNvPr id="8" name="Straight Connector 11">
            <a:extLst>
              <a:ext uri="{FF2B5EF4-FFF2-40B4-BE49-F238E27FC236}">
                <a16:creationId xmlns:a16="http://schemas.microsoft.com/office/drawing/2014/main" id="{B0AA360F-DECB-4836-8FB6-22C4BC3FB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184800"/>
            <a:ext cx="804195" cy="0"/>
          </a:xfrm>
          <a:prstGeom prst="line">
            <a:avLst/>
          </a:prstGeom>
          <a:ln w="857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Kuva 4" descr="Kuva, joka sisältää kohteen Ihmisen kasvot, vaate, kuvio, henkilö&#10;&#10;Tekoälyn generoima sisältö voi olla virheellistä.">
            <a:extLst>
              <a:ext uri="{FF2B5EF4-FFF2-40B4-BE49-F238E27FC236}">
                <a16:creationId xmlns:a16="http://schemas.microsoft.com/office/drawing/2014/main" id="{F851369F-0739-6AC6-E6FD-502FB13270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2383" y="1137390"/>
            <a:ext cx="2791268" cy="469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510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CA627AF-21CE-0ED2-F9FC-D2C78FE30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000" dirty="0"/>
              <a:t>Mitä historiapolitiikka on?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0C57B10-27EC-0EAB-BCC4-C2C5D0D0D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8136" y="1850571"/>
            <a:ext cx="6500973" cy="4876800"/>
          </a:xfrm>
        </p:spPr>
        <p:txBody>
          <a:bodyPr>
            <a:normAutofit/>
          </a:bodyPr>
          <a:lstStyle/>
          <a:p>
            <a:r>
              <a:rPr lang="en-GB" sz="2000" dirty="0" err="1"/>
              <a:t>Historiapolitiikka</a:t>
            </a:r>
            <a:r>
              <a:rPr lang="en-GB" sz="2000" dirty="0"/>
              <a:t> on historian </a:t>
            </a:r>
            <a:r>
              <a:rPr lang="en-GB" sz="2000" dirty="0" err="1"/>
              <a:t>käyttöä</a:t>
            </a:r>
            <a:r>
              <a:rPr lang="en-GB" sz="2000" dirty="0"/>
              <a:t> </a:t>
            </a:r>
            <a:r>
              <a:rPr lang="en-GB" sz="2000" dirty="0" err="1"/>
              <a:t>politiikan</a:t>
            </a:r>
            <a:r>
              <a:rPr lang="en-GB" sz="2000" dirty="0"/>
              <a:t> </a:t>
            </a:r>
            <a:r>
              <a:rPr lang="en-GB" sz="2000" dirty="0" err="1"/>
              <a:t>välineenä</a:t>
            </a:r>
            <a:endParaRPr lang="en-GB" sz="2000" dirty="0"/>
          </a:p>
          <a:p>
            <a:r>
              <a:rPr lang="en-GB" sz="2000" dirty="0" err="1"/>
              <a:t>Valtiot</a:t>
            </a:r>
            <a:r>
              <a:rPr lang="en-GB" sz="2000" dirty="0"/>
              <a:t> </a:t>
            </a:r>
            <a:r>
              <a:rPr lang="en-GB" sz="2000" dirty="0" err="1"/>
              <a:t>ovat</a:t>
            </a:r>
            <a:r>
              <a:rPr lang="en-GB" sz="2000" dirty="0"/>
              <a:t> </a:t>
            </a:r>
            <a:r>
              <a:rPr lang="en-GB" sz="2000" dirty="0" err="1"/>
              <a:t>käyttäneet</a:t>
            </a:r>
            <a:r>
              <a:rPr lang="en-GB" sz="2000" dirty="0"/>
              <a:t> </a:t>
            </a:r>
            <a:r>
              <a:rPr lang="en-GB" sz="2000" dirty="0" err="1"/>
              <a:t>historiaa</a:t>
            </a:r>
            <a:r>
              <a:rPr lang="en-GB" sz="2000" dirty="0"/>
              <a:t> </a:t>
            </a:r>
            <a:r>
              <a:rPr lang="en-GB" sz="2000" dirty="0" err="1"/>
              <a:t>esimerkiksi</a:t>
            </a:r>
            <a:endParaRPr lang="en-GB" sz="2000" dirty="0"/>
          </a:p>
          <a:p>
            <a:r>
              <a:rPr lang="fi-FI" sz="2000" dirty="0"/>
              <a:t>oikeuttamaan nykyisiä toimiaan</a:t>
            </a:r>
          </a:p>
          <a:p>
            <a:r>
              <a:rPr lang="fi-FI" sz="2000" dirty="0"/>
              <a:t>identiteetin luomiseen ja luomaan kansallista yhtenäisyyttä (puhutaan myös </a:t>
            </a:r>
            <a:r>
              <a:rPr lang="fi-FI" sz="2000" i="1" dirty="0"/>
              <a:t>historiakulttuurista</a:t>
            </a:r>
            <a:r>
              <a:rPr lang="fi-FI" sz="2000" dirty="0"/>
              <a:t>, menneisyydelle annetuista merkityksistä, esim. talvisotamyytti)</a:t>
            </a:r>
          </a:p>
          <a:p>
            <a:r>
              <a:rPr lang="fi-FI" sz="2000" dirty="0"/>
              <a:t>luomaan ystävyys- tai viholliskuvia</a:t>
            </a:r>
          </a:p>
          <a:p>
            <a:r>
              <a:rPr lang="fi-FI" sz="2000" dirty="0"/>
              <a:t>käsittelemään menneisyyden kipupisteitä.</a:t>
            </a:r>
          </a:p>
          <a:p>
            <a:endParaRPr lang="fi-FI" dirty="0"/>
          </a:p>
        </p:txBody>
      </p:sp>
      <p:pic>
        <p:nvPicPr>
          <p:cNvPr id="5" name="Kuva 4" descr="Kuva, joka sisältää kohteen teksti, Fontti, kuvakaappaus, Tulostaminen&#10;&#10;Tekoälyn generoima sisältö voi olla virheellistä.">
            <a:extLst>
              <a:ext uri="{FF2B5EF4-FFF2-40B4-BE49-F238E27FC236}">
                <a16:creationId xmlns:a16="http://schemas.microsoft.com/office/drawing/2014/main" id="{EA0FB35A-F55B-6397-C020-D49B90789A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109" y="0"/>
            <a:ext cx="4602891" cy="6858000"/>
          </a:xfrm>
          <a:prstGeom prst="rect">
            <a:avLst/>
          </a:prstGeom>
        </p:spPr>
      </p:pic>
      <p:cxnSp>
        <p:nvCxnSpPr>
          <p:cNvPr id="7" name="Suora yhdysviiva 6">
            <a:extLst>
              <a:ext uri="{FF2B5EF4-FFF2-40B4-BE49-F238E27FC236}">
                <a16:creationId xmlns:a16="http://schemas.microsoft.com/office/drawing/2014/main" id="{7F9E1509-4D5B-72AC-0B4E-7E631AF4237F}"/>
              </a:ext>
            </a:extLst>
          </p:cNvPr>
          <p:cNvCxnSpPr/>
          <p:nvPr/>
        </p:nvCxnSpPr>
        <p:spPr>
          <a:xfrm>
            <a:off x="7589109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9468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21">
            <a:extLst>
              <a:ext uri="{FF2B5EF4-FFF2-40B4-BE49-F238E27FC236}">
                <a16:creationId xmlns:a16="http://schemas.microsoft.com/office/drawing/2014/main" id="{561B1731-39D9-4145-8343-C209E1F09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DBE47B3-2250-28DA-FDAA-9A2C4EA8E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203" y="1069848"/>
            <a:ext cx="6308775" cy="2049620"/>
          </a:xfrm>
        </p:spPr>
        <p:txBody>
          <a:bodyPr>
            <a:normAutofit/>
          </a:bodyPr>
          <a:lstStyle/>
          <a:p>
            <a:r>
              <a:rPr lang="fi-FI" sz="4700"/>
              <a:t>Mitä historiapolitiikka on?</a:t>
            </a:r>
          </a:p>
        </p:txBody>
      </p:sp>
      <p:cxnSp>
        <p:nvCxnSpPr>
          <p:cNvPr id="23" name="Straight Connector 23">
            <a:extLst>
              <a:ext uri="{FF2B5EF4-FFF2-40B4-BE49-F238E27FC236}">
                <a16:creationId xmlns:a16="http://schemas.microsoft.com/office/drawing/2014/main" id="{F0748755-DDBC-46D0-91EC-1212A8EE2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186683"/>
            <a:ext cx="804195" cy="0"/>
          </a:xfrm>
          <a:prstGeom prst="line">
            <a:avLst/>
          </a:prstGeom>
          <a:ln w="857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7ECA8D5-E276-CE9A-4D0E-E33AADEABD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2645229"/>
            <a:ext cx="7077891" cy="4049485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fi-FI" dirty="0"/>
              <a:t>voi olla </a:t>
            </a:r>
            <a:r>
              <a:rPr lang="fi-FI" b="1" dirty="0"/>
              <a:t>tiedostettua ja tarkoituksellista:</a:t>
            </a:r>
          </a:p>
          <a:p>
            <a:pPr>
              <a:lnSpc>
                <a:spcPct val="120000"/>
              </a:lnSpc>
            </a:pPr>
            <a:r>
              <a:rPr lang="fi-FI" dirty="0"/>
              <a:t>esim. Venäjän valtion historiapolitiikka Krimin valtauksen yhteydessä</a:t>
            </a:r>
          </a:p>
          <a:p>
            <a:pPr>
              <a:lnSpc>
                <a:spcPct val="120000"/>
              </a:lnSpc>
            </a:pPr>
            <a:r>
              <a:rPr lang="fi-FI" dirty="0"/>
              <a:t>Turkin kieltäytyminen nimittämästä vuoden 1915 tapahtumia armenialaisten kansanmurhaksi</a:t>
            </a:r>
          </a:p>
          <a:p>
            <a:pPr>
              <a:lnSpc>
                <a:spcPct val="120000"/>
              </a:lnSpc>
            </a:pPr>
            <a:r>
              <a:rPr lang="fi-FI" dirty="0"/>
              <a:t>venäläistämiskausien nimittäminen sortokausiksi Suomessa</a:t>
            </a:r>
          </a:p>
          <a:p>
            <a:pPr>
              <a:lnSpc>
                <a:spcPct val="120000"/>
              </a:lnSpc>
            </a:pPr>
            <a:r>
              <a:rPr lang="fi-FI" b="1" dirty="0"/>
              <a:t>tai tiedostamatonta:</a:t>
            </a:r>
          </a:p>
          <a:p>
            <a:pPr>
              <a:lnSpc>
                <a:spcPct val="120000"/>
              </a:lnSpc>
            </a:pPr>
            <a:r>
              <a:rPr lang="fi-FI" dirty="0"/>
              <a:t>esim. Suomessa talvisodan hengen käyttö kansallisen yhtenäisyyden ja identiteetin rakentajana</a:t>
            </a:r>
          </a:p>
          <a:p>
            <a:pPr>
              <a:lnSpc>
                <a:spcPct val="120000"/>
              </a:lnSpc>
            </a:pPr>
            <a:endParaRPr lang="fi-FI" sz="1400" dirty="0"/>
          </a:p>
        </p:txBody>
      </p:sp>
      <p:pic>
        <p:nvPicPr>
          <p:cNvPr id="17" name="Kuva 16" descr="Kuva, joka sisältää kohteen piha-, sotilas-, ajoneuvo, Sotilasorganisaatio&#10;&#10;Tekoälyn generoima sisältö voi olla virheellistä.">
            <a:extLst>
              <a:ext uri="{FF2B5EF4-FFF2-40B4-BE49-F238E27FC236}">
                <a16:creationId xmlns:a16="http://schemas.microsoft.com/office/drawing/2014/main" id="{8F9B56F6-4B3F-BB4D-00DD-B6E6913698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86" r="26313" b="-1"/>
          <a:stretch/>
        </p:blipFill>
        <p:spPr>
          <a:xfrm>
            <a:off x="8534400" y="10"/>
            <a:ext cx="3657601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671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Kuva, joka sisältää kohteen teksti, kartta, Grafiikka, punainen&#10;&#10;Tekoälyn generoima sisältö voi olla virheellistä.">
            <a:extLst>
              <a:ext uri="{FF2B5EF4-FFF2-40B4-BE49-F238E27FC236}">
                <a16:creationId xmlns:a16="http://schemas.microsoft.com/office/drawing/2014/main" id="{113B9861-AD32-C50D-B8FA-4F5CEB4293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" y="0"/>
            <a:ext cx="121842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39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875ADFA-C00E-3655-0328-B57E3F5E3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Menneisyyden hallinta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611A186-7907-3446-0E19-5B39B3DEDC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8136" y="2447778"/>
            <a:ext cx="9922764" cy="4170736"/>
          </a:xfrm>
        </p:spPr>
        <p:txBody>
          <a:bodyPr/>
          <a:lstStyle/>
          <a:p>
            <a:r>
              <a:rPr lang="fi-FI" dirty="0"/>
              <a:t>Yritys tulla vaikean menneisyyden kanssa toimeen ja näin tavallaan hallita sitä. Käsitellään kansakunnalle epämieluisia asioita avoimesti ja myönnetään historiassa tehdyt virheet.</a:t>
            </a:r>
          </a:p>
          <a:p>
            <a:r>
              <a:rPr lang="fi-FI" dirty="0"/>
              <a:t>Esimerkiksi holokaustin käsittely Saksassa </a:t>
            </a:r>
            <a:r>
              <a:rPr lang="fi-FI" dirty="0">
                <a:sym typeface="Wingdings" panose="05000000000000000000" pitchFamily="2" charset="2"/>
              </a:rPr>
              <a:t> heti sodan jälkeen vaikeaa, laajempi käsittely vasta 1990-luvulla.</a:t>
            </a:r>
          </a:p>
          <a:p>
            <a:r>
              <a:rPr lang="fi-FI" dirty="0">
                <a:sym typeface="Wingdings" panose="05000000000000000000" pitchFamily="2" charset="2"/>
              </a:rPr>
              <a:t>Muistomerkkejä ja anteeksipyyntöjä  vastuunkanto natsi-Saksan teoista.</a:t>
            </a:r>
          </a:p>
          <a:p>
            <a:r>
              <a:rPr lang="fi-FI" dirty="0">
                <a:sym typeface="Wingdings" panose="05000000000000000000" pitchFamily="2" charset="2"/>
              </a:rPr>
              <a:t>Erilaisia menneisyyden sovittelutapoja julkinen anteeksipyyntö, muistomerkkien pystyttäminen, muistopäivien viettäminen, oikeudenkäynnit ja korvausten maksaminen.</a:t>
            </a:r>
          </a:p>
          <a:p>
            <a:r>
              <a:rPr lang="fi-FI" dirty="0">
                <a:sym typeface="Wingdings" panose="05000000000000000000" pitchFamily="2" charset="2"/>
              </a:rPr>
              <a:t>Tavoitteena myös tulevaisuuden konfliktien vähentäminen.</a:t>
            </a:r>
          </a:p>
          <a:p>
            <a:r>
              <a:rPr lang="fi-FI" dirty="0">
                <a:sym typeface="Wingdings" panose="05000000000000000000" pitchFamily="2" charset="2"/>
              </a:rPr>
              <a:t>Eri maissa menneisyyden hallinta onnistunut vaihtelevasti.</a:t>
            </a:r>
          </a:p>
        </p:txBody>
      </p:sp>
    </p:spTree>
    <p:extLst>
      <p:ext uri="{BB962C8B-B14F-4D97-AF65-F5344CB8AC3E}">
        <p14:creationId xmlns:p14="http://schemas.microsoft.com/office/powerpoint/2010/main" val="709000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Kuva, joka sisältää kohteen vaate, hautajaiset, henkilö, jalkineet&#10;&#10;Tekoälyn generoima sisältö voi olla virheellistä.">
            <a:extLst>
              <a:ext uri="{FF2B5EF4-FFF2-40B4-BE49-F238E27FC236}">
                <a16:creationId xmlns:a16="http://schemas.microsoft.com/office/drawing/2014/main" id="{0B78F37F-CDFC-BFB2-C095-2D53263B71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3" y="609206"/>
            <a:ext cx="12060333" cy="5639587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3CC74BAE-95C8-A735-1338-8BB05307F27A}"/>
              </a:ext>
            </a:extLst>
          </p:cNvPr>
          <p:cNvSpPr txBox="1"/>
          <p:nvPr/>
        </p:nvSpPr>
        <p:spPr>
          <a:xfrm>
            <a:off x="3603172" y="6411686"/>
            <a:ext cx="8850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Saksan liittokansleri Willy Brandt Varsovan gheton muistomerkillä vuonna 1970.</a:t>
            </a:r>
          </a:p>
        </p:txBody>
      </p:sp>
    </p:spTree>
    <p:extLst>
      <p:ext uri="{BB962C8B-B14F-4D97-AF65-F5344CB8AC3E}">
        <p14:creationId xmlns:p14="http://schemas.microsoft.com/office/powerpoint/2010/main" val="3640198956"/>
      </p:ext>
    </p:extLst>
  </p:cSld>
  <p:clrMapOvr>
    <a:masterClrMapping/>
  </p:clrMapOvr>
</p:sld>
</file>

<file path=ppt/theme/theme1.xml><?xml version="1.0" encoding="utf-8"?>
<a:theme xmlns:a="http://schemas.openxmlformats.org/drawingml/2006/main" name="BjornVTI">
  <a:themeElements>
    <a:clrScheme name="Bjorn">
      <a:dk1>
        <a:sysClr val="windowText" lastClr="000000"/>
      </a:dk1>
      <a:lt1>
        <a:sysClr val="window" lastClr="FFFFFF"/>
      </a:lt1>
      <a:dk2>
        <a:srgbClr val="252747"/>
      </a:dk2>
      <a:lt2>
        <a:srgbClr val="ECE4E9"/>
      </a:lt2>
      <a:accent1>
        <a:srgbClr val="736EB6"/>
      </a:accent1>
      <a:accent2>
        <a:srgbClr val="AB5991"/>
      </a:accent2>
      <a:accent3>
        <a:srgbClr val="AC9F39"/>
      </a:accent3>
      <a:accent4>
        <a:srgbClr val="756029"/>
      </a:accent4>
      <a:accent5>
        <a:srgbClr val="E87850"/>
      </a:accent5>
      <a:accent6>
        <a:srgbClr val="C6922A"/>
      </a:accent6>
      <a:hlink>
        <a:srgbClr val="736EB6"/>
      </a:hlink>
      <a:folHlink>
        <a:srgbClr val="AB5991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jornVTI" id="{D01443FD-65CF-4AEF-9B9D-4466C96F9785}" vid="{36EF4262-385E-40E6-B073-FB18FD98BF4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180</Words>
  <Application>Microsoft Office PowerPoint</Application>
  <PresentationFormat>Laajakuva</PresentationFormat>
  <Paragraphs>23</Paragraphs>
  <Slides>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10" baseType="lpstr">
      <vt:lpstr>Arial</vt:lpstr>
      <vt:lpstr>Neue Haas Grotesk Text Pro</vt:lpstr>
      <vt:lpstr>Wingdings</vt:lpstr>
      <vt:lpstr>BjornVTI</vt:lpstr>
      <vt:lpstr>Kansanmurhat ja politiikka</vt:lpstr>
      <vt:lpstr>Mitä historiapolitiikka on?</vt:lpstr>
      <vt:lpstr>Mitä historiapolitiikka on?</vt:lpstr>
      <vt:lpstr>PowerPoint-esitys</vt:lpstr>
      <vt:lpstr>Menneisyyden hallinta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Perttu Silver</dc:creator>
  <cp:lastModifiedBy>Perttu Silver</cp:lastModifiedBy>
  <cp:revision>1</cp:revision>
  <dcterms:created xsi:type="dcterms:W3CDTF">2025-02-18T12:32:40Z</dcterms:created>
  <dcterms:modified xsi:type="dcterms:W3CDTF">2025-02-18T13:53:02Z</dcterms:modified>
</cp:coreProperties>
</file>