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1376B-82E9-4EF2-91AA-696C3CD21661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E538-4879-4CB0-8721-1FE60136B8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0028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1376B-82E9-4EF2-91AA-696C3CD21661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E538-4879-4CB0-8721-1FE60136B8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671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1376B-82E9-4EF2-91AA-696C3CD21661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E538-4879-4CB0-8721-1FE60136B8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135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1376B-82E9-4EF2-91AA-696C3CD21661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E538-4879-4CB0-8721-1FE60136B8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5396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1376B-82E9-4EF2-91AA-696C3CD21661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E538-4879-4CB0-8721-1FE60136B8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818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1376B-82E9-4EF2-91AA-696C3CD21661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E538-4879-4CB0-8721-1FE60136B8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788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1376B-82E9-4EF2-91AA-696C3CD21661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E538-4879-4CB0-8721-1FE60136B8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9271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1376B-82E9-4EF2-91AA-696C3CD21661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E538-4879-4CB0-8721-1FE60136B8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2256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1376B-82E9-4EF2-91AA-696C3CD21661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E538-4879-4CB0-8721-1FE60136B8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7313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1376B-82E9-4EF2-91AA-696C3CD21661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E538-4879-4CB0-8721-1FE60136B8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6066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1376B-82E9-4EF2-91AA-696C3CD21661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E538-4879-4CB0-8721-1FE60136B8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728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1376B-82E9-4EF2-91AA-696C3CD21661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EE538-4879-4CB0-8721-1FE60136B8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157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Centrala teman i musik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b="1" dirty="0" smtClean="0"/>
              <a:t>Åk 7</a:t>
            </a:r>
            <a:endParaRPr lang="sv-SE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373" y="4725144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32656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8404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Praktiskt innehåll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Bandspel</a:t>
            </a:r>
          </a:p>
          <a:p>
            <a:r>
              <a:rPr lang="sv-SE" dirty="0" smtClean="0"/>
              <a:t>Grunder i elgitarr, elbas, trummor och synt</a:t>
            </a:r>
          </a:p>
          <a:p>
            <a:r>
              <a:rPr lang="sv-SE" dirty="0" smtClean="0"/>
              <a:t>Att kunna spela grundackord på akustisk gitarr</a:t>
            </a:r>
          </a:p>
          <a:p>
            <a:r>
              <a:rPr lang="sv-SE" dirty="0" smtClean="0"/>
              <a:t>Eventuellt några </a:t>
            </a:r>
            <a:r>
              <a:rPr lang="sv-SE" dirty="0" err="1" smtClean="0"/>
              <a:t>barréackor</a:t>
            </a:r>
            <a:endParaRPr lang="sv-SE" dirty="0" smtClean="0"/>
          </a:p>
          <a:p>
            <a:r>
              <a:rPr lang="sv-SE" dirty="0" smtClean="0"/>
              <a:t>Alla dur –och mollackord på piano (treklang)</a:t>
            </a:r>
          </a:p>
          <a:p>
            <a:r>
              <a:rPr lang="sv-SE" dirty="0" smtClean="0"/>
              <a:t>Enkla baslinjer med elbas</a:t>
            </a:r>
          </a:p>
          <a:p>
            <a:r>
              <a:rPr lang="sv-SE" dirty="0" smtClean="0"/>
              <a:t>Mikrofonsång och sångteknik</a:t>
            </a:r>
          </a:p>
          <a:p>
            <a:endParaRPr lang="sv-SE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869160"/>
            <a:ext cx="1728192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4262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Mål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Allt detta syftar på att eleven lär sig att musicera i en grupp</a:t>
            </a:r>
          </a:p>
          <a:p>
            <a:r>
              <a:rPr lang="sv-SE" dirty="0" smtClean="0"/>
              <a:t>Att kunna lyckas och få glädje av att lära sig nya saker</a:t>
            </a:r>
          </a:p>
          <a:p>
            <a:r>
              <a:rPr lang="sv-SE" dirty="0" smtClean="0"/>
              <a:t>Bli bekant med sin egen sångröst och sjunga tekniskt rätt</a:t>
            </a:r>
          </a:p>
          <a:p>
            <a:r>
              <a:rPr lang="sv-SE" dirty="0" smtClean="0"/>
              <a:t>Kunna lyssna på olika musikstilar och urskilja dem</a:t>
            </a:r>
            <a:endParaRPr lang="sv-S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5470164"/>
            <a:ext cx="36385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6673"/>
            <a:ext cx="180020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5865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Teori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Genomgång av olika bandinstrument</a:t>
            </a:r>
            <a:r>
              <a:rPr lang="sv-SE" dirty="0"/>
              <a:t> </a:t>
            </a:r>
            <a:r>
              <a:rPr lang="sv-SE" dirty="0" smtClean="0"/>
              <a:t>och tangentinstrument</a:t>
            </a:r>
          </a:p>
          <a:p>
            <a:r>
              <a:rPr lang="sv-SE" dirty="0" smtClean="0"/>
              <a:t>Röstvård och röstlägen</a:t>
            </a:r>
          </a:p>
          <a:p>
            <a:r>
              <a:rPr lang="sv-SE" dirty="0" smtClean="0"/>
              <a:t>Musiklära</a:t>
            </a:r>
          </a:p>
          <a:p>
            <a:r>
              <a:rPr lang="sv-SE" dirty="0" smtClean="0"/>
              <a:t>Musikhistoria</a:t>
            </a:r>
          </a:p>
          <a:p>
            <a:r>
              <a:rPr lang="sv-SE" dirty="0" smtClean="0"/>
              <a:t>Egna föredrag, uppsatser och grupparbeten  kring ämnen</a:t>
            </a:r>
            <a:endParaRPr lang="sv-SE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8640"/>
            <a:ext cx="307657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16632"/>
            <a:ext cx="307657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5806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Musikstilar vi spelar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Pop</a:t>
            </a:r>
          </a:p>
          <a:p>
            <a:r>
              <a:rPr lang="sv-SE" dirty="0" smtClean="0"/>
              <a:t>Rock</a:t>
            </a:r>
          </a:p>
          <a:p>
            <a:r>
              <a:rPr lang="sv-SE" dirty="0" smtClean="0"/>
              <a:t>Dagens musik och musik från olika årtionden</a:t>
            </a:r>
          </a:p>
          <a:p>
            <a:r>
              <a:rPr lang="sv-SE" dirty="0" smtClean="0"/>
              <a:t>Soul, funk, jazz</a:t>
            </a:r>
          </a:p>
          <a:p>
            <a:r>
              <a:rPr lang="sv-SE" dirty="0" smtClean="0"/>
              <a:t>Eleverna får påverka låtvalen</a:t>
            </a:r>
            <a:endParaRPr lang="sv-SE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3" y="4653136"/>
            <a:ext cx="260032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5602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130</Words>
  <Application>Microsoft Office PowerPoint</Application>
  <PresentationFormat>Bildspel på skärmen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6" baseType="lpstr">
      <vt:lpstr>Office-tema</vt:lpstr>
      <vt:lpstr>Centrala teman i musik</vt:lpstr>
      <vt:lpstr>Praktiskt innehåll</vt:lpstr>
      <vt:lpstr>Mål</vt:lpstr>
      <vt:lpstr>Teori</vt:lpstr>
      <vt:lpstr>Musikstilar vi spelar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Centrala teman i musik</dc:title>
  <dc:creator>Carolina Backman</dc:creator>
  <cp:lastModifiedBy>Carolina Backman</cp:lastModifiedBy>
  <cp:revision>4</cp:revision>
  <dcterms:created xsi:type="dcterms:W3CDTF">2016-09-28T08:43:29Z</dcterms:created>
  <dcterms:modified xsi:type="dcterms:W3CDTF">2016-09-28T10:20:26Z</dcterms:modified>
</cp:coreProperties>
</file>