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5" r:id="rId9"/>
    <p:sldId id="266" r:id="rId1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F93EC1-D352-44B8-AA88-4798E2C654F8}" v="98" dt="2025-09-24T14:37:24.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0B049E-F8C5-DFD4-2FEE-38413E7C9B21}"/>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30233119-5C06-D840-27B1-45D4DFC9E2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2958EA3D-3954-233D-68F6-EE4A704493D6}"/>
              </a:ext>
            </a:extLst>
          </p:cNvPr>
          <p:cNvSpPr>
            <a:spLocks noGrp="1"/>
          </p:cNvSpPr>
          <p:nvPr>
            <p:ph type="dt" sz="half" idx="10"/>
          </p:nvPr>
        </p:nvSpPr>
        <p:spPr/>
        <p:txBody>
          <a:bodyPr/>
          <a:lstStyle/>
          <a:p>
            <a:fld id="{57142F91-E615-4581-9C75-127C0356E79F}" type="datetimeFigureOut">
              <a:rPr lang="fi-FI" smtClean="0"/>
              <a:t>1.10.2025</a:t>
            </a:fld>
            <a:endParaRPr lang="fi-FI"/>
          </a:p>
        </p:txBody>
      </p:sp>
      <p:sp>
        <p:nvSpPr>
          <p:cNvPr id="5" name="Alatunnisteen paikkamerkki 4">
            <a:extLst>
              <a:ext uri="{FF2B5EF4-FFF2-40B4-BE49-F238E27FC236}">
                <a16:creationId xmlns:a16="http://schemas.microsoft.com/office/drawing/2014/main" id="{80E79A71-7946-7FC5-25B5-BE9D48A7646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8687D7E-720C-F426-D13F-477A5B6A7E9F}"/>
              </a:ext>
            </a:extLst>
          </p:cNvPr>
          <p:cNvSpPr>
            <a:spLocks noGrp="1"/>
          </p:cNvSpPr>
          <p:nvPr>
            <p:ph type="sldNum" sz="quarter" idx="12"/>
          </p:nvPr>
        </p:nvSpPr>
        <p:spPr/>
        <p:txBody>
          <a:bodyPr/>
          <a:lstStyle/>
          <a:p>
            <a:fld id="{CEF6C8F7-5BAD-40D3-BBD6-33E3F039FD1D}" type="slidenum">
              <a:rPr lang="fi-FI" smtClean="0"/>
              <a:t>‹#›</a:t>
            </a:fld>
            <a:endParaRPr lang="fi-FI"/>
          </a:p>
        </p:txBody>
      </p:sp>
    </p:spTree>
    <p:extLst>
      <p:ext uri="{BB962C8B-B14F-4D97-AF65-F5344CB8AC3E}">
        <p14:creationId xmlns:p14="http://schemas.microsoft.com/office/powerpoint/2010/main" val="847676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18B174-E6C0-F9CF-52D7-441595263B51}"/>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359265C-DF16-037F-C7F4-F0CF48E7DDB9}"/>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B5E1DA6-58AA-85D0-4190-2F05CFF536E3}"/>
              </a:ext>
            </a:extLst>
          </p:cNvPr>
          <p:cNvSpPr>
            <a:spLocks noGrp="1"/>
          </p:cNvSpPr>
          <p:nvPr>
            <p:ph type="dt" sz="half" idx="10"/>
          </p:nvPr>
        </p:nvSpPr>
        <p:spPr/>
        <p:txBody>
          <a:bodyPr/>
          <a:lstStyle/>
          <a:p>
            <a:fld id="{57142F91-E615-4581-9C75-127C0356E79F}" type="datetimeFigureOut">
              <a:rPr lang="fi-FI" smtClean="0"/>
              <a:t>1.10.2025</a:t>
            </a:fld>
            <a:endParaRPr lang="fi-FI"/>
          </a:p>
        </p:txBody>
      </p:sp>
      <p:sp>
        <p:nvSpPr>
          <p:cNvPr id="5" name="Alatunnisteen paikkamerkki 4">
            <a:extLst>
              <a:ext uri="{FF2B5EF4-FFF2-40B4-BE49-F238E27FC236}">
                <a16:creationId xmlns:a16="http://schemas.microsoft.com/office/drawing/2014/main" id="{7D8E914E-AB50-511D-0F6A-986360623E4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7926A6D-C8E6-C876-A2DD-64954430F734}"/>
              </a:ext>
            </a:extLst>
          </p:cNvPr>
          <p:cNvSpPr>
            <a:spLocks noGrp="1"/>
          </p:cNvSpPr>
          <p:nvPr>
            <p:ph type="sldNum" sz="quarter" idx="12"/>
          </p:nvPr>
        </p:nvSpPr>
        <p:spPr/>
        <p:txBody>
          <a:bodyPr/>
          <a:lstStyle/>
          <a:p>
            <a:fld id="{CEF6C8F7-5BAD-40D3-BBD6-33E3F039FD1D}" type="slidenum">
              <a:rPr lang="fi-FI" smtClean="0"/>
              <a:t>‹#›</a:t>
            </a:fld>
            <a:endParaRPr lang="fi-FI"/>
          </a:p>
        </p:txBody>
      </p:sp>
    </p:spTree>
    <p:extLst>
      <p:ext uri="{BB962C8B-B14F-4D97-AF65-F5344CB8AC3E}">
        <p14:creationId xmlns:p14="http://schemas.microsoft.com/office/powerpoint/2010/main" val="392200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7F3D9AC8-CF19-5A59-6F0C-4238EB4AF1CD}"/>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7EA4CA7E-DADF-5C02-A70E-F11F4B910C90}"/>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C736B5E-0529-E6A4-9D66-72774F38FDF2}"/>
              </a:ext>
            </a:extLst>
          </p:cNvPr>
          <p:cNvSpPr>
            <a:spLocks noGrp="1"/>
          </p:cNvSpPr>
          <p:nvPr>
            <p:ph type="dt" sz="half" idx="10"/>
          </p:nvPr>
        </p:nvSpPr>
        <p:spPr/>
        <p:txBody>
          <a:bodyPr/>
          <a:lstStyle/>
          <a:p>
            <a:fld id="{57142F91-E615-4581-9C75-127C0356E79F}" type="datetimeFigureOut">
              <a:rPr lang="fi-FI" smtClean="0"/>
              <a:t>1.10.2025</a:t>
            </a:fld>
            <a:endParaRPr lang="fi-FI"/>
          </a:p>
        </p:txBody>
      </p:sp>
      <p:sp>
        <p:nvSpPr>
          <p:cNvPr id="5" name="Alatunnisteen paikkamerkki 4">
            <a:extLst>
              <a:ext uri="{FF2B5EF4-FFF2-40B4-BE49-F238E27FC236}">
                <a16:creationId xmlns:a16="http://schemas.microsoft.com/office/drawing/2014/main" id="{011B2989-0627-427E-07E3-6B431032EB0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85A6658-5D7A-FDB6-C16D-38E19A176F4E}"/>
              </a:ext>
            </a:extLst>
          </p:cNvPr>
          <p:cNvSpPr>
            <a:spLocks noGrp="1"/>
          </p:cNvSpPr>
          <p:nvPr>
            <p:ph type="sldNum" sz="quarter" idx="12"/>
          </p:nvPr>
        </p:nvSpPr>
        <p:spPr/>
        <p:txBody>
          <a:bodyPr/>
          <a:lstStyle/>
          <a:p>
            <a:fld id="{CEF6C8F7-5BAD-40D3-BBD6-33E3F039FD1D}" type="slidenum">
              <a:rPr lang="fi-FI" smtClean="0"/>
              <a:t>‹#›</a:t>
            </a:fld>
            <a:endParaRPr lang="fi-FI"/>
          </a:p>
        </p:txBody>
      </p:sp>
    </p:spTree>
    <p:extLst>
      <p:ext uri="{BB962C8B-B14F-4D97-AF65-F5344CB8AC3E}">
        <p14:creationId xmlns:p14="http://schemas.microsoft.com/office/powerpoint/2010/main" val="1642929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201378-A72E-702B-41AF-6E4D8AA42E5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DBD07B5-0C61-CBC0-0410-36C1F1488E0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2E1998D-7FFB-FD41-8D5B-58E8DADA3AD1}"/>
              </a:ext>
            </a:extLst>
          </p:cNvPr>
          <p:cNvSpPr>
            <a:spLocks noGrp="1"/>
          </p:cNvSpPr>
          <p:nvPr>
            <p:ph type="dt" sz="half" idx="10"/>
          </p:nvPr>
        </p:nvSpPr>
        <p:spPr/>
        <p:txBody>
          <a:bodyPr/>
          <a:lstStyle/>
          <a:p>
            <a:fld id="{57142F91-E615-4581-9C75-127C0356E79F}" type="datetimeFigureOut">
              <a:rPr lang="fi-FI" smtClean="0"/>
              <a:t>1.10.2025</a:t>
            </a:fld>
            <a:endParaRPr lang="fi-FI"/>
          </a:p>
        </p:txBody>
      </p:sp>
      <p:sp>
        <p:nvSpPr>
          <p:cNvPr id="5" name="Alatunnisteen paikkamerkki 4">
            <a:extLst>
              <a:ext uri="{FF2B5EF4-FFF2-40B4-BE49-F238E27FC236}">
                <a16:creationId xmlns:a16="http://schemas.microsoft.com/office/drawing/2014/main" id="{BB0D2D1A-A01D-0AA0-4766-6A1260CB527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29434A1-A425-D50A-0AFF-31840B1B98A9}"/>
              </a:ext>
            </a:extLst>
          </p:cNvPr>
          <p:cNvSpPr>
            <a:spLocks noGrp="1"/>
          </p:cNvSpPr>
          <p:nvPr>
            <p:ph type="sldNum" sz="quarter" idx="12"/>
          </p:nvPr>
        </p:nvSpPr>
        <p:spPr/>
        <p:txBody>
          <a:bodyPr/>
          <a:lstStyle/>
          <a:p>
            <a:fld id="{CEF6C8F7-5BAD-40D3-BBD6-33E3F039FD1D}" type="slidenum">
              <a:rPr lang="fi-FI" smtClean="0"/>
              <a:t>‹#›</a:t>
            </a:fld>
            <a:endParaRPr lang="fi-FI"/>
          </a:p>
        </p:txBody>
      </p:sp>
    </p:spTree>
    <p:extLst>
      <p:ext uri="{BB962C8B-B14F-4D97-AF65-F5344CB8AC3E}">
        <p14:creationId xmlns:p14="http://schemas.microsoft.com/office/powerpoint/2010/main" val="301021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A7428A-CC50-0C46-3F65-A254C1EE58BE}"/>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C975C58D-6490-BD97-B93C-D2ACE23BCE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1FDF654-243C-F898-503E-F3E7A1953E86}"/>
              </a:ext>
            </a:extLst>
          </p:cNvPr>
          <p:cNvSpPr>
            <a:spLocks noGrp="1"/>
          </p:cNvSpPr>
          <p:nvPr>
            <p:ph type="dt" sz="half" idx="10"/>
          </p:nvPr>
        </p:nvSpPr>
        <p:spPr/>
        <p:txBody>
          <a:bodyPr/>
          <a:lstStyle/>
          <a:p>
            <a:fld id="{57142F91-E615-4581-9C75-127C0356E79F}" type="datetimeFigureOut">
              <a:rPr lang="fi-FI" smtClean="0"/>
              <a:t>1.10.2025</a:t>
            </a:fld>
            <a:endParaRPr lang="fi-FI"/>
          </a:p>
        </p:txBody>
      </p:sp>
      <p:sp>
        <p:nvSpPr>
          <p:cNvPr id="5" name="Alatunnisteen paikkamerkki 4">
            <a:extLst>
              <a:ext uri="{FF2B5EF4-FFF2-40B4-BE49-F238E27FC236}">
                <a16:creationId xmlns:a16="http://schemas.microsoft.com/office/drawing/2014/main" id="{CBAC78D1-9A2F-DAF0-31A4-E6C30728232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DED2053-464E-486F-2D69-D5B29503C1F6}"/>
              </a:ext>
            </a:extLst>
          </p:cNvPr>
          <p:cNvSpPr>
            <a:spLocks noGrp="1"/>
          </p:cNvSpPr>
          <p:nvPr>
            <p:ph type="sldNum" sz="quarter" idx="12"/>
          </p:nvPr>
        </p:nvSpPr>
        <p:spPr/>
        <p:txBody>
          <a:bodyPr/>
          <a:lstStyle/>
          <a:p>
            <a:fld id="{CEF6C8F7-5BAD-40D3-BBD6-33E3F039FD1D}" type="slidenum">
              <a:rPr lang="fi-FI" smtClean="0"/>
              <a:t>‹#›</a:t>
            </a:fld>
            <a:endParaRPr lang="fi-FI"/>
          </a:p>
        </p:txBody>
      </p:sp>
    </p:spTree>
    <p:extLst>
      <p:ext uri="{BB962C8B-B14F-4D97-AF65-F5344CB8AC3E}">
        <p14:creationId xmlns:p14="http://schemas.microsoft.com/office/powerpoint/2010/main" val="284402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571B9B-8E46-A136-0474-03C3847396B1}"/>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0EB4A89-E6DF-F1F2-55D4-670C1DB3252F}"/>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107C4DA-ADF1-B418-2E4B-FE6BDC5FB140}"/>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F159D26-70C3-695F-AD0C-EAA2D87C5D6E}"/>
              </a:ext>
            </a:extLst>
          </p:cNvPr>
          <p:cNvSpPr>
            <a:spLocks noGrp="1"/>
          </p:cNvSpPr>
          <p:nvPr>
            <p:ph type="dt" sz="half" idx="10"/>
          </p:nvPr>
        </p:nvSpPr>
        <p:spPr/>
        <p:txBody>
          <a:bodyPr/>
          <a:lstStyle/>
          <a:p>
            <a:fld id="{57142F91-E615-4581-9C75-127C0356E79F}" type="datetimeFigureOut">
              <a:rPr lang="fi-FI" smtClean="0"/>
              <a:t>1.10.2025</a:t>
            </a:fld>
            <a:endParaRPr lang="fi-FI"/>
          </a:p>
        </p:txBody>
      </p:sp>
      <p:sp>
        <p:nvSpPr>
          <p:cNvPr id="6" name="Alatunnisteen paikkamerkki 5">
            <a:extLst>
              <a:ext uri="{FF2B5EF4-FFF2-40B4-BE49-F238E27FC236}">
                <a16:creationId xmlns:a16="http://schemas.microsoft.com/office/drawing/2014/main" id="{B2608F35-ED04-7AF0-459F-00235A6DD30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EA6E5F2-6AC2-81F9-BB43-996682CBC313}"/>
              </a:ext>
            </a:extLst>
          </p:cNvPr>
          <p:cNvSpPr>
            <a:spLocks noGrp="1"/>
          </p:cNvSpPr>
          <p:nvPr>
            <p:ph type="sldNum" sz="quarter" idx="12"/>
          </p:nvPr>
        </p:nvSpPr>
        <p:spPr/>
        <p:txBody>
          <a:bodyPr/>
          <a:lstStyle/>
          <a:p>
            <a:fld id="{CEF6C8F7-5BAD-40D3-BBD6-33E3F039FD1D}" type="slidenum">
              <a:rPr lang="fi-FI" smtClean="0"/>
              <a:t>‹#›</a:t>
            </a:fld>
            <a:endParaRPr lang="fi-FI"/>
          </a:p>
        </p:txBody>
      </p:sp>
    </p:spTree>
    <p:extLst>
      <p:ext uri="{BB962C8B-B14F-4D97-AF65-F5344CB8AC3E}">
        <p14:creationId xmlns:p14="http://schemas.microsoft.com/office/powerpoint/2010/main" val="2051387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BE0984-3456-6B18-678F-D26DED6D4928}"/>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48686738-C94F-C1B8-2C5B-D9D4CDFDD8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AC83ED70-43F1-6447-9191-DCA489782772}"/>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6DF02F79-1A6F-0DA6-7C91-C25D0CAE7B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BD7D901C-1D1C-8D21-816D-0EF1378BD3C9}"/>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5CBE2B97-54B2-CED2-4304-EF8A1641EF9F}"/>
              </a:ext>
            </a:extLst>
          </p:cNvPr>
          <p:cNvSpPr>
            <a:spLocks noGrp="1"/>
          </p:cNvSpPr>
          <p:nvPr>
            <p:ph type="dt" sz="half" idx="10"/>
          </p:nvPr>
        </p:nvSpPr>
        <p:spPr/>
        <p:txBody>
          <a:bodyPr/>
          <a:lstStyle/>
          <a:p>
            <a:fld id="{57142F91-E615-4581-9C75-127C0356E79F}" type="datetimeFigureOut">
              <a:rPr lang="fi-FI" smtClean="0"/>
              <a:t>1.10.2025</a:t>
            </a:fld>
            <a:endParaRPr lang="fi-FI"/>
          </a:p>
        </p:txBody>
      </p:sp>
      <p:sp>
        <p:nvSpPr>
          <p:cNvPr id="8" name="Alatunnisteen paikkamerkki 7">
            <a:extLst>
              <a:ext uri="{FF2B5EF4-FFF2-40B4-BE49-F238E27FC236}">
                <a16:creationId xmlns:a16="http://schemas.microsoft.com/office/drawing/2014/main" id="{3AA5B603-BA91-A921-9AD4-B4DD1207C8BF}"/>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1304BC13-3BA6-D91A-7FB0-602E1475038D}"/>
              </a:ext>
            </a:extLst>
          </p:cNvPr>
          <p:cNvSpPr>
            <a:spLocks noGrp="1"/>
          </p:cNvSpPr>
          <p:nvPr>
            <p:ph type="sldNum" sz="quarter" idx="12"/>
          </p:nvPr>
        </p:nvSpPr>
        <p:spPr/>
        <p:txBody>
          <a:bodyPr/>
          <a:lstStyle/>
          <a:p>
            <a:fld id="{CEF6C8F7-5BAD-40D3-BBD6-33E3F039FD1D}" type="slidenum">
              <a:rPr lang="fi-FI" smtClean="0"/>
              <a:t>‹#›</a:t>
            </a:fld>
            <a:endParaRPr lang="fi-FI"/>
          </a:p>
        </p:txBody>
      </p:sp>
    </p:spTree>
    <p:extLst>
      <p:ext uri="{BB962C8B-B14F-4D97-AF65-F5344CB8AC3E}">
        <p14:creationId xmlns:p14="http://schemas.microsoft.com/office/powerpoint/2010/main" val="1103181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E98218-E858-892D-751D-C9CA01783D7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433EFC47-B4B5-430C-9AA3-00493B45F65F}"/>
              </a:ext>
            </a:extLst>
          </p:cNvPr>
          <p:cNvSpPr>
            <a:spLocks noGrp="1"/>
          </p:cNvSpPr>
          <p:nvPr>
            <p:ph type="dt" sz="half" idx="10"/>
          </p:nvPr>
        </p:nvSpPr>
        <p:spPr/>
        <p:txBody>
          <a:bodyPr/>
          <a:lstStyle/>
          <a:p>
            <a:fld id="{57142F91-E615-4581-9C75-127C0356E79F}" type="datetimeFigureOut">
              <a:rPr lang="fi-FI" smtClean="0"/>
              <a:t>1.10.2025</a:t>
            </a:fld>
            <a:endParaRPr lang="fi-FI"/>
          </a:p>
        </p:txBody>
      </p:sp>
      <p:sp>
        <p:nvSpPr>
          <p:cNvPr id="4" name="Alatunnisteen paikkamerkki 3">
            <a:extLst>
              <a:ext uri="{FF2B5EF4-FFF2-40B4-BE49-F238E27FC236}">
                <a16:creationId xmlns:a16="http://schemas.microsoft.com/office/drawing/2014/main" id="{7B6D281B-05C8-0353-C038-8BDE877E8B6C}"/>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ABA47438-8633-EE5B-2633-F41E5EA12F63}"/>
              </a:ext>
            </a:extLst>
          </p:cNvPr>
          <p:cNvSpPr>
            <a:spLocks noGrp="1"/>
          </p:cNvSpPr>
          <p:nvPr>
            <p:ph type="sldNum" sz="quarter" idx="12"/>
          </p:nvPr>
        </p:nvSpPr>
        <p:spPr/>
        <p:txBody>
          <a:bodyPr/>
          <a:lstStyle/>
          <a:p>
            <a:fld id="{CEF6C8F7-5BAD-40D3-BBD6-33E3F039FD1D}" type="slidenum">
              <a:rPr lang="fi-FI" smtClean="0"/>
              <a:t>‹#›</a:t>
            </a:fld>
            <a:endParaRPr lang="fi-FI"/>
          </a:p>
        </p:txBody>
      </p:sp>
    </p:spTree>
    <p:extLst>
      <p:ext uri="{BB962C8B-B14F-4D97-AF65-F5344CB8AC3E}">
        <p14:creationId xmlns:p14="http://schemas.microsoft.com/office/powerpoint/2010/main" val="116451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0763A88-7546-7E63-71F7-83BB473A6B78}"/>
              </a:ext>
            </a:extLst>
          </p:cNvPr>
          <p:cNvSpPr>
            <a:spLocks noGrp="1"/>
          </p:cNvSpPr>
          <p:nvPr>
            <p:ph type="dt" sz="half" idx="10"/>
          </p:nvPr>
        </p:nvSpPr>
        <p:spPr/>
        <p:txBody>
          <a:bodyPr/>
          <a:lstStyle/>
          <a:p>
            <a:fld id="{57142F91-E615-4581-9C75-127C0356E79F}" type="datetimeFigureOut">
              <a:rPr lang="fi-FI" smtClean="0"/>
              <a:t>1.10.2025</a:t>
            </a:fld>
            <a:endParaRPr lang="fi-FI"/>
          </a:p>
        </p:txBody>
      </p:sp>
      <p:sp>
        <p:nvSpPr>
          <p:cNvPr id="3" name="Alatunnisteen paikkamerkki 2">
            <a:extLst>
              <a:ext uri="{FF2B5EF4-FFF2-40B4-BE49-F238E27FC236}">
                <a16:creationId xmlns:a16="http://schemas.microsoft.com/office/drawing/2014/main" id="{A488C9FF-59A3-6111-BD43-73298E41F2A3}"/>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37A4B85C-1898-D3A6-E944-6A6C54289420}"/>
              </a:ext>
            </a:extLst>
          </p:cNvPr>
          <p:cNvSpPr>
            <a:spLocks noGrp="1"/>
          </p:cNvSpPr>
          <p:nvPr>
            <p:ph type="sldNum" sz="quarter" idx="12"/>
          </p:nvPr>
        </p:nvSpPr>
        <p:spPr/>
        <p:txBody>
          <a:bodyPr/>
          <a:lstStyle/>
          <a:p>
            <a:fld id="{CEF6C8F7-5BAD-40D3-BBD6-33E3F039FD1D}" type="slidenum">
              <a:rPr lang="fi-FI" smtClean="0"/>
              <a:t>‹#›</a:t>
            </a:fld>
            <a:endParaRPr lang="fi-FI"/>
          </a:p>
        </p:txBody>
      </p:sp>
    </p:spTree>
    <p:extLst>
      <p:ext uri="{BB962C8B-B14F-4D97-AF65-F5344CB8AC3E}">
        <p14:creationId xmlns:p14="http://schemas.microsoft.com/office/powerpoint/2010/main" val="2640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826E78-B9D7-BCA2-2115-CF59A779FE2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97D81B09-C5A4-B9E3-93B7-0A3C0A32EA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5C6D9BE-6E95-60F6-EF0B-F8340B93C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002A48F-03B0-E949-AF7D-02FF39DD2BD1}"/>
              </a:ext>
            </a:extLst>
          </p:cNvPr>
          <p:cNvSpPr>
            <a:spLocks noGrp="1"/>
          </p:cNvSpPr>
          <p:nvPr>
            <p:ph type="dt" sz="half" idx="10"/>
          </p:nvPr>
        </p:nvSpPr>
        <p:spPr/>
        <p:txBody>
          <a:bodyPr/>
          <a:lstStyle/>
          <a:p>
            <a:fld id="{57142F91-E615-4581-9C75-127C0356E79F}" type="datetimeFigureOut">
              <a:rPr lang="fi-FI" smtClean="0"/>
              <a:t>1.10.2025</a:t>
            </a:fld>
            <a:endParaRPr lang="fi-FI"/>
          </a:p>
        </p:txBody>
      </p:sp>
      <p:sp>
        <p:nvSpPr>
          <p:cNvPr id="6" name="Alatunnisteen paikkamerkki 5">
            <a:extLst>
              <a:ext uri="{FF2B5EF4-FFF2-40B4-BE49-F238E27FC236}">
                <a16:creationId xmlns:a16="http://schemas.microsoft.com/office/drawing/2014/main" id="{6124E512-DCF6-61E7-93C2-20E465DBF01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F370695-D27D-0A7F-7574-BC3F3B534E45}"/>
              </a:ext>
            </a:extLst>
          </p:cNvPr>
          <p:cNvSpPr>
            <a:spLocks noGrp="1"/>
          </p:cNvSpPr>
          <p:nvPr>
            <p:ph type="sldNum" sz="quarter" idx="12"/>
          </p:nvPr>
        </p:nvSpPr>
        <p:spPr/>
        <p:txBody>
          <a:bodyPr/>
          <a:lstStyle/>
          <a:p>
            <a:fld id="{CEF6C8F7-5BAD-40D3-BBD6-33E3F039FD1D}" type="slidenum">
              <a:rPr lang="fi-FI" smtClean="0"/>
              <a:t>‹#›</a:t>
            </a:fld>
            <a:endParaRPr lang="fi-FI"/>
          </a:p>
        </p:txBody>
      </p:sp>
    </p:spTree>
    <p:extLst>
      <p:ext uri="{BB962C8B-B14F-4D97-AF65-F5344CB8AC3E}">
        <p14:creationId xmlns:p14="http://schemas.microsoft.com/office/powerpoint/2010/main" val="2883474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1C65D8-F72B-4CF3-CAAF-ABCE939CBB4B}"/>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56F808D7-D98E-0225-1FDE-252B9659A2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CEC55FCA-F88E-6B2A-2EFE-7D87D5184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6A8C30C-2DFA-6422-39E9-0D216E3C0651}"/>
              </a:ext>
            </a:extLst>
          </p:cNvPr>
          <p:cNvSpPr>
            <a:spLocks noGrp="1"/>
          </p:cNvSpPr>
          <p:nvPr>
            <p:ph type="dt" sz="half" idx="10"/>
          </p:nvPr>
        </p:nvSpPr>
        <p:spPr/>
        <p:txBody>
          <a:bodyPr/>
          <a:lstStyle/>
          <a:p>
            <a:fld id="{57142F91-E615-4581-9C75-127C0356E79F}" type="datetimeFigureOut">
              <a:rPr lang="fi-FI" smtClean="0"/>
              <a:t>1.10.2025</a:t>
            </a:fld>
            <a:endParaRPr lang="fi-FI"/>
          </a:p>
        </p:txBody>
      </p:sp>
      <p:sp>
        <p:nvSpPr>
          <p:cNvPr id="6" name="Alatunnisteen paikkamerkki 5">
            <a:extLst>
              <a:ext uri="{FF2B5EF4-FFF2-40B4-BE49-F238E27FC236}">
                <a16:creationId xmlns:a16="http://schemas.microsoft.com/office/drawing/2014/main" id="{2199166E-9F8F-2984-D3C2-BA72150B8E3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7A2BDE7-19A1-4C8F-6150-33C7840D0A79}"/>
              </a:ext>
            </a:extLst>
          </p:cNvPr>
          <p:cNvSpPr>
            <a:spLocks noGrp="1"/>
          </p:cNvSpPr>
          <p:nvPr>
            <p:ph type="sldNum" sz="quarter" idx="12"/>
          </p:nvPr>
        </p:nvSpPr>
        <p:spPr/>
        <p:txBody>
          <a:bodyPr/>
          <a:lstStyle/>
          <a:p>
            <a:fld id="{CEF6C8F7-5BAD-40D3-BBD6-33E3F039FD1D}" type="slidenum">
              <a:rPr lang="fi-FI" smtClean="0"/>
              <a:t>‹#›</a:t>
            </a:fld>
            <a:endParaRPr lang="fi-FI"/>
          </a:p>
        </p:txBody>
      </p:sp>
    </p:spTree>
    <p:extLst>
      <p:ext uri="{BB962C8B-B14F-4D97-AF65-F5344CB8AC3E}">
        <p14:creationId xmlns:p14="http://schemas.microsoft.com/office/powerpoint/2010/main" val="1965253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E42CAF8-B763-EBCA-B2F1-31BAB2F273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E2D3C85D-A7AF-7128-D655-5145365989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5C62B77-5E2C-B2C7-8599-B5C48618F6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142F91-E615-4581-9C75-127C0356E79F}" type="datetimeFigureOut">
              <a:rPr lang="fi-FI" smtClean="0"/>
              <a:t>1.10.2025</a:t>
            </a:fld>
            <a:endParaRPr lang="fi-FI"/>
          </a:p>
        </p:txBody>
      </p:sp>
      <p:sp>
        <p:nvSpPr>
          <p:cNvPr id="5" name="Alatunnisteen paikkamerkki 4">
            <a:extLst>
              <a:ext uri="{FF2B5EF4-FFF2-40B4-BE49-F238E27FC236}">
                <a16:creationId xmlns:a16="http://schemas.microsoft.com/office/drawing/2014/main" id="{ABEA3644-8402-88DB-3016-8731656F2E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49AE1152-73B6-E9C0-D3A4-6363E6A5B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F6C8F7-5BAD-40D3-BBD6-33E3F039FD1D}" type="slidenum">
              <a:rPr lang="fi-FI" smtClean="0"/>
              <a:t>‹#›</a:t>
            </a:fld>
            <a:endParaRPr lang="fi-FI"/>
          </a:p>
        </p:txBody>
      </p:sp>
    </p:spTree>
    <p:extLst>
      <p:ext uri="{BB962C8B-B14F-4D97-AF65-F5344CB8AC3E}">
        <p14:creationId xmlns:p14="http://schemas.microsoft.com/office/powerpoint/2010/main" val="3606562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61000" b="-61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1CB578-6634-4FF0-CDBA-467749B72FBE}"/>
              </a:ext>
            </a:extLst>
          </p:cNvPr>
          <p:cNvSpPr>
            <a:spLocks noGrp="1"/>
          </p:cNvSpPr>
          <p:nvPr>
            <p:ph type="ctrTitle"/>
          </p:nvPr>
        </p:nvSpPr>
        <p:spPr/>
        <p:txBody>
          <a:bodyPr/>
          <a:lstStyle/>
          <a:p>
            <a:r>
              <a:rPr lang="fi-FI" dirty="0"/>
              <a:t>Minun kesämatkani viime kesänä </a:t>
            </a:r>
          </a:p>
        </p:txBody>
      </p:sp>
      <p:sp>
        <p:nvSpPr>
          <p:cNvPr id="3" name="Alaotsikko 2">
            <a:extLst>
              <a:ext uri="{FF2B5EF4-FFF2-40B4-BE49-F238E27FC236}">
                <a16:creationId xmlns:a16="http://schemas.microsoft.com/office/drawing/2014/main" id="{78412259-4791-0399-519A-E54A8D5C6736}"/>
              </a:ext>
            </a:extLst>
          </p:cNvPr>
          <p:cNvSpPr>
            <a:spLocks noGrp="1"/>
          </p:cNvSpPr>
          <p:nvPr>
            <p:ph type="subTitle" idx="1"/>
          </p:nvPr>
        </p:nvSpPr>
        <p:spPr/>
        <p:txBody>
          <a:bodyPr>
            <a:normAutofit lnSpcReduction="10000"/>
          </a:bodyPr>
          <a:lstStyle/>
          <a:p>
            <a:r>
              <a:rPr lang="fi-FI" dirty="0"/>
              <a:t>                                                                                                             </a:t>
            </a:r>
          </a:p>
          <a:p>
            <a:endParaRPr lang="fi-FI" dirty="0"/>
          </a:p>
          <a:p>
            <a:endParaRPr lang="fi-FI" dirty="0"/>
          </a:p>
          <a:p>
            <a:r>
              <a:rPr lang="fi-FI" dirty="0"/>
              <a:t>                                                                                                             </a:t>
            </a:r>
            <a:r>
              <a:rPr lang="fi-FI" dirty="0" err="1"/>
              <a:t>Sudakova</a:t>
            </a:r>
            <a:r>
              <a:rPr lang="fi-FI" dirty="0"/>
              <a:t> </a:t>
            </a:r>
            <a:r>
              <a:rPr lang="fi-FI" dirty="0" err="1"/>
              <a:t>Olena</a:t>
            </a:r>
            <a:endParaRPr lang="fi-FI" dirty="0"/>
          </a:p>
          <a:p>
            <a:endParaRPr lang="fi-FI" dirty="0"/>
          </a:p>
        </p:txBody>
      </p:sp>
    </p:spTree>
    <p:extLst>
      <p:ext uri="{BB962C8B-B14F-4D97-AF65-F5344CB8AC3E}">
        <p14:creationId xmlns:p14="http://schemas.microsoft.com/office/powerpoint/2010/main" val="635179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ews: Tallink Silja Line">
            <a:extLst>
              <a:ext uri="{FF2B5EF4-FFF2-40B4-BE49-F238E27FC236}">
                <a16:creationId xmlns:a16="http://schemas.microsoft.com/office/drawing/2014/main" id="{7FA54A6C-583E-A7FF-5D34-86D5C4D1CDC7}"/>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l="26069"/>
          <a:stretch>
            <a:fillRect/>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BC9B64D2-7278-3F09-03D2-2E4587BF17D0}"/>
              </a:ext>
            </a:extLst>
          </p:cNvPr>
          <p:cNvSpPr>
            <a:spLocks noGrp="1"/>
          </p:cNvSpPr>
          <p:nvPr>
            <p:ph type="title"/>
          </p:nvPr>
        </p:nvSpPr>
        <p:spPr>
          <a:xfrm>
            <a:off x="838201" y="365125"/>
            <a:ext cx="5251316" cy="1627636"/>
          </a:xfrm>
        </p:spPr>
        <p:txBody>
          <a:bodyPr>
            <a:normAutofit/>
          </a:bodyPr>
          <a:lstStyle/>
          <a:p>
            <a:endParaRPr lang="fi-FI" dirty="0">
              <a:solidFill>
                <a:srgbClr val="FFFFFF"/>
              </a:solidFill>
            </a:endParaRPr>
          </a:p>
        </p:txBody>
      </p:sp>
      <p:sp>
        <p:nvSpPr>
          <p:cNvPr id="1030" name="Content Placeholder 1029">
            <a:extLst>
              <a:ext uri="{FF2B5EF4-FFF2-40B4-BE49-F238E27FC236}">
                <a16:creationId xmlns:a16="http://schemas.microsoft.com/office/drawing/2014/main" id="{70F6E0EF-F4B0-6DD9-A906-F61D3AD16293}"/>
              </a:ext>
            </a:extLst>
          </p:cNvPr>
          <p:cNvSpPr>
            <a:spLocks noGrp="1"/>
          </p:cNvSpPr>
          <p:nvPr>
            <p:ph idx="1"/>
          </p:nvPr>
        </p:nvSpPr>
        <p:spPr>
          <a:xfrm>
            <a:off x="838200" y="2219785"/>
            <a:ext cx="4619621" cy="3957178"/>
          </a:xfrm>
        </p:spPr>
        <p:txBody>
          <a:bodyPr>
            <a:normAutofit/>
          </a:bodyPr>
          <a:lstStyle/>
          <a:p>
            <a:r>
              <a:rPr lang="en-US" dirty="0">
                <a:solidFill>
                  <a:srgbClr val="FFFFFF"/>
                </a:solidFill>
              </a:rPr>
              <a:t>Viime </a:t>
            </a:r>
            <a:r>
              <a:rPr lang="en-US" dirty="0" err="1">
                <a:solidFill>
                  <a:srgbClr val="FFFFFF"/>
                </a:solidFill>
              </a:rPr>
              <a:t>kesänä</a:t>
            </a:r>
            <a:r>
              <a:rPr lang="en-US" dirty="0">
                <a:solidFill>
                  <a:srgbClr val="FFFFFF"/>
                </a:solidFill>
              </a:rPr>
              <a:t> </a:t>
            </a:r>
            <a:r>
              <a:rPr lang="en-US" dirty="0" err="1">
                <a:solidFill>
                  <a:srgbClr val="FFFFFF"/>
                </a:solidFill>
              </a:rPr>
              <a:t>matkustuin</a:t>
            </a:r>
            <a:r>
              <a:rPr lang="en-US" dirty="0">
                <a:solidFill>
                  <a:srgbClr val="FFFFFF"/>
                </a:solidFill>
              </a:rPr>
              <a:t> </a:t>
            </a:r>
            <a:r>
              <a:rPr lang="en-US" dirty="0" err="1">
                <a:solidFill>
                  <a:srgbClr val="FFFFFF"/>
                </a:solidFill>
              </a:rPr>
              <a:t>ystävieni</a:t>
            </a:r>
            <a:r>
              <a:rPr lang="en-US" dirty="0">
                <a:solidFill>
                  <a:srgbClr val="FFFFFF"/>
                </a:solidFill>
              </a:rPr>
              <a:t> </a:t>
            </a:r>
            <a:r>
              <a:rPr lang="en-US" dirty="0" err="1">
                <a:solidFill>
                  <a:srgbClr val="FFFFFF"/>
                </a:solidFill>
              </a:rPr>
              <a:t>kanssa</a:t>
            </a:r>
            <a:r>
              <a:rPr lang="en-US" dirty="0">
                <a:solidFill>
                  <a:srgbClr val="FFFFFF"/>
                </a:solidFill>
              </a:rPr>
              <a:t> </a:t>
            </a:r>
            <a:r>
              <a:rPr lang="en-US" dirty="0" err="1">
                <a:solidFill>
                  <a:srgbClr val="FFFFFF"/>
                </a:solidFill>
              </a:rPr>
              <a:t>Ruotsissa</a:t>
            </a:r>
            <a:r>
              <a:rPr lang="en-US" dirty="0">
                <a:solidFill>
                  <a:srgbClr val="FFFFFF"/>
                </a:solidFill>
              </a:rPr>
              <a:t>. Koko </a:t>
            </a:r>
            <a:r>
              <a:rPr lang="en-US" dirty="0" err="1">
                <a:solidFill>
                  <a:srgbClr val="FFFFFF"/>
                </a:solidFill>
              </a:rPr>
              <a:t>matka</a:t>
            </a:r>
            <a:r>
              <a:rPr lang="en-US" dirty="0">
                <a:solidFill>
                  <a:srgbClr val="FFFFFF"/>
                </a:solidFill>
              </a:rPr>
              <a:t> </a:t>
            </a:r>
            <a:r>
              <a:rPr lang="en-US" dirty="0" err="1">
                <a:solidFill>
                  <a:srgbClr val="FFFFFF"/>
                </a:solidFill>
              </a:rPr>
              <a:t>kesti</a:t>
            </a:r>
            <a:r>
              <a:rPr lang="en-US" dirty="0">
                <a:solidFill>
                  <a:srgbClr val="FFFFFF"/>
                </a:solidFill>
              </a:rPr>
              <a:t> </a:t>
            </a:r>
            <a:r>
              <a:rPr lang="en-US" dirty="0" err="1">
                <a:solidFill>
                  <a:srgbClr val="FFFFFF"/>
                </a:solidFill>
              </a:rPr>
              <a:t>neljä</a:t>
            </a:r>
            <a:r>
              <a:rPr lang="en-US" dirty="0">
                <a:solidFill>
                  <a:srgbClr val="FFFFFF"/>
                </a:solidFill>
              </a:rPr>
              <a:t> </a:t>
            </a:r>
            <a:r>
              <a:rPr lang="en-US" dirty="0" err="1">
                <a:solidFill>
                  <a:srgbClr val="FFFFFF"/>
                </a:solidFill>
              </a:rPr>
              <a:t>päivää</a:t>
            </a:r>
            <a:r>
              <a:rPr lang="en-US" dirty="0">
                <a:solidFill>
                  <a:srgbClr val="FFFFFF"/>
                </a:solidFill>
              </a:rPr>
              <a:t>. </a:t>
            </a:r>
            <a:r>
              <a:rPr lang="en-US" dirty="0" err="1">
                <a:solidFill>
                  <a:srgbClr val="FFFFFF"/>
                </a:solidFill>
              </a:rPr>
              <a:t>Matkamme</a:t>
            </a:r>
            <a:r>
              <a:rPr lang="en-US" dirty="0">
                <a:solidFill>
                  <a:srgbClr val="FFFFFF"/>
                </a:solidFill>
              </a:rPr>
              <a:t> </a:t>
            </a:r>
            <a:r>
              <a:rPr lang="en-US" dirty="0" err="1">
                <a:solidFill>
                  <a:srgbClr val="FFFFFF"/>
                </a:solidFill>
              </a:rPr>
              <a:t>alkoi</a:t>
            </a:r>
            <a:r>
              <a:rPr lang="en-US" dirty="0">
                <a:solidFill>
                  <a:srgbClr val="FFFFFF"/>
                </a:solidFill>
              </a:rPr>
              <a:t> </a:t>
            </a:r>
            <a:r>
              <a:rPr lang="en-US" dirty="0" err="1">
                <a:solidFill>
                  <a:srgbClr val="FFFFFF"/>
                </a:solidFill>
              </a:rPr>
              <a:t>Helsingista</a:t>
            </a:r>
            <a:r>
              <a:rPr lang="en-US" dirty="0">
                <a:solidFill>
                  <a:srgbClr val="FFFFFF"/>
                </a:solidFill>
              </a:rPr>
              <a:t>, ja me </a:t>
            </a:r>
            <a:r>
              <a:rPr lang="en-US" dirty="0" err="1">
                <a:solidFill>
                  <a:srgbClr val="FFFFFF"/>
                </a:solidFill>
              </a:rPr>
              <a:t>menimme</a:t>
            </a:r>
            <a:r>
              <a:rPr lang="en-US" dirty="0">
                <a:solidFill>
                  <a:srgbClr val="FFFFFF"/>
                </a:solidFill>
              </a:rPr>
              <a:t> </a:t>
            </a:r>
            <a:r>
              <a:rPr lang="en-US" dirty="0" err="1">
                <a:solidFill>
                  <a:srgbClr val="FFFFFF"/>
                </a:solidFill>
              </a:rPr>
              <a:t>lautalla</a:t>
            </a:r>
            <a:r>
              <a:rPr lang="en-US" dirty="0">
                <a:solidFill>
                  <a:srgbClr val="FFFFFF"/>
                </a:solidFill>
              </a:rPr>
              <a:t> </a:t>
            </a:r>
            <a:r>
              <a:rPr lang="en-US" dirty="0" err="1">
                <a:solidFill>
                  <a:srgbClr val="FFFFFF"/>
                </a:solidFill>
              </a:rPr>
              <a:t>Tukholmaan</a:t>
            </a:r>
            <a:endParaRPr lang="en-US" dirty="0">
              <a:solidFill>
                <a:srgbClr val="FFFFFF"/>
              </a:solidFill>
            </a:endParaRPr>
          </a:p>
        </p:txBody>
      </p:sp>
      <p:pic>
        <p:nvPicPr>
          <p:cNvPr id="1028" name="Picture 4" descr="silja line pedestrian | Silja line, Finland, Cruise">
            <a:extLst>
              <a:ext uri="{FF2B5EF4-FFF2-40B4-BE49-F238E27FC236}">
                <a16:creationId xmlns:a16="http://schemas.microsoft.com/office/drawing/2014/main" id="{DA205DFC-4135-49AD-CE2C-575216BC3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941" r="-1" b="-1"/>
          <a:stretch>
            <a:fillRect/>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76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Wasa Park Hotel, Stockholm (updated prices 2025)">
            <a:extLst>
              <a:ext uri="{FF2B5EF4-FFF2-40B4-BE49-F238E27FC236}">
                <a16:creationId xmlns:a16="http://schemas.microsoft.com/office/drawing/2014/main" id="{68A85EDD-3312-AD5A-5AA0-7CB11CB12ADE}"/>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r="9125" b="-2"/>
          <a:stretch>
            <a:fillRect/>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5CDAADF3-0BE7-8B53-A5C6-0642BA7F38CF}"/>
              </a:ext>
            </a:extLst>
          </p:cNvPr>
          <p:cNvSpPr>
            <a:spLocks noGrp="1"/>
          </p:cNvSpPr>
          <p:nvPr>
            <p:ph type="title"/>
          </p:nvPr>
        </p:nvSpPr>
        <p:spPr>
          <a:xfrm>
            <a:off x="838201" y="365125"/>
            <a:ext cx="5251316" cy="1627636"/>
          </a:xfrm>
        </p:spPr>
        <p:txBody>
          <a:bodyPr>
            <a:normAutofit/>
          </a:bodyPr>
          <a:lstStyle/>
          <a:p>
            <a:endParaRPr lang="fi-FI">
              <a:solidFill>
                <a:srgbClr val="FFFFFF"/>
              </a:solidFill>
            </a:endParaRPr>
          </a:p>
        </p:txBody>
      </p:sp>
      <p:sp>
        <p:nvSpPr>
          <p:cNvPr id="2054" name="Content Placeholder 2053">
            <a:extLst>
              <a:ext uri="{FF2B5EF4-FFF2-40B4-BE49-F238E27FC236}">
                <a16:creationId xmlns:a16="http://schemas.microsoft.com/office/drawing/2014/main" id="{2BBE56B7-22AB-F6C9-80F9-12DC5423A2D7}"/>
              </a:ext>
            </a:extLst>
          </p:cNvPr>
          <p:cNvSpPr>
            <a:spLocks noGrp="1"/>
          </p:cNvSpPr>
          <p:nvPr>
            <p:ph idx="1"/>
          </p:nvPr>
        </p:nvSpPr>
        <p:spPr>
          <a:xfrm>
            <a:off x="838200" y="2219785"/>
            <a:ext cx="4619621" cy="3957178"/>
          </a:xfrm>
        </p:spPr>
        <p:txBody>
          <a:bodyPr>
            <a:normAutofit/>
          </a:bodyPr>
          <a:lstStyle/>
          <a:p>
            <a:r>
              <a:rPr lang="fi-FI" sz="3200" dirty="0">
                <a:solidFill>
                  <a:srgbClr val="FFFFFF"/>
                </a:solidFill>
              </a:rPr>
              <a:t>Kun saavuimme Ruotsiin, majoituimme heti hotelliin. Hotelli sijaitsi kaupungin keskustassa, lähellä vanhaa kaupunkia.</a:t>
            </a:r>
            <a:endParaRPr lang="en-US" sz="3200" dirty="0">
              <a:solidFill>
                <a:srgbClr val="FFFFFF"/>
              </a:solidFill>
            </a:endParaRPr>
          </a:p>
        </p:txBody>
      </p:sp>
      <p:pic>
        <p:nvPicPr>
          <p:cNvPr id="2052" name="Picture 4" descr="Wasa Park Hotel, Stockholm (updated prices 2024)">
            <a:extLst>
              <a:ext uri="{FF2B5EF4-FFF2-40B4-BE49-F238E27FC236}">
                <a16:creationId xmlns:a16="http://schemas.microsoft.com/office/drawing/2014/main" id="{1E5FF3C1-54C3-965C-E24D-60D4E8294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64" r="2598" b="-1"/>
          <a:stretch>
            <a:fillRect/>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80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röna Lund :: TravelSIF">
            <a:extLst>
              <a:ext uri="{FF2B5EF4-FFF2-40B4-BE49-F238E27FC236}">
                <a16:creationId xmlns:a16="http://schemas.microsoft.com/office/drawing/2014/main" id="{2F5DBBED-9A06-2A6F-FAFA-0F06A94E2BED}"/>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l="12167" r="23143"/>
          <a:stretch>
            <a:fillRect/>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353334AC-7612-4AAE-869F-ACB0C96541E5}"/>
              </a:ext>
            </a:extLst>
          </p:cNvPr>
          <p:cNvSpPr>
            <a:spLocks noGrp="1"/>
          </p:cNvSpPr>
          <p:nvPr>
            <p:ph type="title"/>
          </p:nvPr>
        </p:nvSpPr>
        <p:spPr>
          <a:xfrm>
            <a:off x="838201" y="365125"/>
            <a:ext cx="5251316" cy="1627636"/>
          </a:xfrm>
        </p:spPr>
        <p:txBody>
          <a:bodyPr>
            <a:normAutofit/>
          </a:bodyPr>
          <a:lstStyle/>
          <a:p>
            <a:endParaRPr lang="fi-FI">
              <a:solidFill>
                <a:srgbClr val="FFFFFF"/>
              </a:solidFill>
            </a:endParaRPr>
          </a:p>
        </p:txBody>
      </p:sp>
      <p:sp>
        <p:nvSpPr>
          <p:cNvPr id="3078" name="Content Placeholder 3077">
            <a:extLst>
              <a:ext uri="{FF2B5EF4-FFF2-40B4-BE49-F238E27FC236}">
                <a16:creationId xmlns:a16="http://schemas.microsoft.com/office/drawing/2014/main" id="{A884330C-45B6-8C81-CEE4-0C62BFCC66E3}"/>
              </a:ext>
            </a:extLst>
          </p:cNvPr>
          <p:cNvSpPr>
            <a:spLocks noGrp="1"/>
          </p:cNvSpPr>
          <p:nvPr>
            <p:ph idx="1"/>
          </p:nvPr>
        </p:nvSpPr>
        <p:spPr>
          <a:xfrm>
            <a:off x="701722" y="500743"/>
            <a:ext cx="4756100" cy="5676220"/>
          </a:xfrm>
        </p:spPr>
        <p:txBody>
          <a:bodyPr>
            <a:noAutofit/>
          </a:bodyPr>
          <a:lstStyle/>
          <a:p>
            <a:r>
              <a:rPr lang="fi-FI" dirty="0">
                <a:solidFill>
                  <a:srgbClr val="FFFFFF"/>
                </a:solidFill>
              </a:rPr>
              <a:t>Sama päivä kävimme vanhassa kaupungissa, kuljimme kapeita kujia pitkin ja poikkesimme erilaisissa matkamuistomyymälöissä. Sen jälkeen söimme lounasta paikallisessa ravintolassa. Tämän jälkeen menimme huvipuistoon, jotta pääsisimme ajelemaan korkeimmalla vuoristoradalla ja katsomaan kaupunkia ylhäältä.</a:t>
            </a:r>
            <a:endParaRPr lang="en-US" dirty="0">
              <a:solidFill>
                <a:srgbClr val="FFFFFF"/>
              </a:solidFill>
            </a:endParaRPr>
          </a:p>
        </p:txBody>
      </p:sp>
      <p:pic>
        <p:nvPicPr>
          <p:cNvPr id="5" name="Sisällön paikkamerkki 4" descr="Kuva, joka sisältää kohteen piha-, taivas, pilvi, rakennus&#10;&#10;Tekoälyllä luotu sisältö voi olla virheellistä.">
            <a:extLst>
              <a:ext uri="{FF2B5EF4-FFF2-40B4-BE49-F238E27FC236}">
                <a16:creationId xmlns:a16="http://schemas.microsoft.com/office/drawing/2014/main" id="{DDAB38AE-263D-A127-0E35-2DBE75F7594B}"/>
              </a:ext>
            </a:extLst>
          </p:cNvPr>
          <p:cNvPicPr>
            <a:picLocks noChangeAspect="1"/>
          </p:cNvPicPr>
          <p:nvPr/>
        </p:nvPicPr>
        <p:blipFill>
          <a:blip r:embed="rId3"/>
          <a:srcRect t="12544" b="1197"/>
          <a:stretch>
            <a:fill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5380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descr="Kuva, joka sisältää kohteen pilvi, piha-, taivas, puu&#10;&#10;Tekoälyllä luotu sisältö voi olla virheellistä.">
            <a:extLst>
              <a:ext uri="{FF2B5EF4-FFF2-40B4-BE49-F238E27FC236}">
                <a16:creationId xmlns:a16="http://schemas.microsoft.com/office/drawing/2014/main" id="{DFDE08C8-28F4-F785-F61B-5E7D712AC12C}"/>
              </a:ext>
            </a:extLst>
          </p:cNvPr>
          <p:cNvPicPr>
            <a:picLocks noChangeAspect="1"/>
          </p:cNvPicPr>
          <p:nvPr/>
        </p:nvPicPr>
        <p:blipFill>
          <a:blip r:embed="rId2">
            <a:alphaModFix amt="40000"/>
          </a:blip>
          <a:srcRect t="19964" r="1" b="19170"/>
          <a:stretch>
            <a:fillRect/>
          </a:stretch>
        </p:blipFill>
        <p:spPr>
          <a:xfrm>
            <a:off x="20" y="10"/>
            <a:ext cx="8450297" cy="6857990"/>
          </a:xfrm>
          <a:prstGeom prst="rect">
            <a:avLst/>
          </a:prstGeom>
        </p:spPr>
      </p:pic>
      <p:sp>
        <p:nvSpPr>
          <p:cNvPr id="2" name="Otsikko 1">
            <a:extLst>
              <a:ext uri="{FF2B5EF4-FFF2-40B4-BE49-F238E27FC236}">
                <a16:creationId xmlns:a16="http://schemas.microsoft.com/office/drawing/2014/main" id="{3829FC5C-F1EC-61D5-4E47-2B636D85D642}"/>
              </a:ext>
            </a:extLst>
          </p:cNvPr>
          <p:cNvSpPr>
            <a:spLocks noGrp="1"/>
          </p:cNvSpPr>
          <p:nvPr>
            <p:ph type="title"/>
          </p:nvPr>
        </p:nvSpPr>
        <p:spPr>
          <a:xfrm>
            <a:off x="838201" y="365125"/>
            <a:ext cx="5251316" cy="1627636"/>
          </a:xfrm>
        </p:spPr>
        <p:txBody>
          <a:bodyPr>
            <a:normAutofit/>
          </a:bodyPr>
          <a:lstStyle/>
          <a:p>
            <a:endParaRPr lang="fi-FI">
              <a:solidFill>
                <a:srgbClr val="FFFFFF"/>
              </a:solidFill>
            </a:endParaRPr>
          </a:p>
        </p:txBody>
      </p:sp>
      <p:sp>
        <p:nvSpPr>
          <p:cNvPr id="11" name="Content Placeholder 10">
            <a:extLst>
              <a:ext uri="{FF2B5EF4-FFF2-40B4-BE49-F238E27FC236}">
                <a16:creationId xmlns:a16="http://schemas.microsoft.com/office/drawing/2014/main" id="{74E02D45-EE8C-E498-2054-6D00E69A18FF}"/>
              </a:ext>
            </a:extLst>
          </p:cNvPr>
          <p:cNvSpPr>
            <a:spLocks noGrp="1"/>
          </p:cNvSpPr>
          <p:nvPr>
            <p:ph idx="1"/>
          </p:nvPr>
        </p:nvSpPr>
        <p:spPr>
          <a:xfrm>
            <a:off x="838200" y="2219785"/>
            <a:ext cx="4619621" cy="3957178"/>
          </a:xfrm>
        </p:spPr>
        <p:txBody>
          <a:bodyPr>
            <a:normAutofit/>
          </a:bodyPr>
          <a:lstStyle/>
          <a:p>
            <a:r>
              <a:rPr lang="fi-FI" sz="3200" dirty="0">
                <a:solidFill>
                  <a:srgbClr val="FFFFFF"/>
                </a:solidFill>
              </a:rPr>
              <a:t>Seuraavana päivänä menimme pieneen kylään katsomaan paikkaa, jossa kuvattiin suosittu sarja “Nuoret monarkit”. Matka kylään kesti noin tunnin.</a:t>
            </a:r>
            <a:endParaRPr lang="en-US" sz="3200" dirty="0">
              <a:solidFill>
                <a:srgbClr val="FFFFFF"/>
              </a:solidFill>
            </a:endParaRPr>
          </a:p>
        </p:txBody>
      </p:sp>
      <p:pic>
        <p:nvPicPr>
          <p:cNvPr id="7" name="Kuva 6" descr="Kuva, joka sisältää kohteen piha-, taivas, ruoho, pilvi&#10;&#10;Tekoälyllä luotu sisältö voi olla virheellistä.">
            <a:extLst>
              <a:ext uri="{FF2B5EF4-FFF2-40B4-BE49-F238E27FC236}">
                <a16:creationId xmlns:a16="http://schemas.microsoft.com/office/drawing/2014/main" id="{4146EBB1-B6AC-2916-13BF-78F14252A63F}"/>
              </a:ext>
            </a:extLst>
          </p:cNvPr>
          <p:cNvPicPr>
            <a:picLocks noChangeAspect="1"/>
          </p:cNvPicPr>
          <p:nvPr/>
        </p:nvPicPr>
        <p:blipFill>
          <a:blip r:embed="rId3"/>
          <a:srcRect t="8238" b="5502"/>
          <a:stretch>
            <a:fill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20373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uva 6" descr="Kuva, joka sisältää kohteen pilvi, piha-, taivas, palmupuu&#10;&#10;Tekoälyllä luotu sisältö voi olla virheellistä.">
            <a:extLst>
              <a:ext uri="{FF2B5EF4-FFF2-40B4-BE49-F238E27FC236}">
                <a16:creationId xmlns:a16="http://schemas.microsoft.com/office/drawing/2014/main" id="{861505CA-3CB5-8A46-78A3-955A2B653AE8}"/>
              </a:ext>
            </a:extLst>
          </p:cNvPr>
          <p:cNvPicPr>
            <a:picLocks noChangeAspect="1"/>
          </p:cNvPicPr>
          <p:nvPr/>
        </p:nvPicPr>
        <p:blipFill>
          <a:blip r:embed="rId2">
            <a:alphaModFix amt="40000"/>
          </a:blip>
          <a:srcRect t="12947" r="1" b="26186"/>
          <a:stretch>
            <a:fillRect/>
          </a:stretch>
        </p:blipFill>
        <p:spPr>
          <a:xfrm>
            <a:off x="20" y="10"/>
            <a:ext cx="8450297" cy="6857990"/>
          </a:xfrm>
          <a:prstGeom prst="rect">
            <a:avLst/>
          </a:prstGeom>
        </p:spPr>
      </p:pic>
      <p:sp>
        <p:nvSpPr>
          <p:cNvPr id="2" name="Otsikko 1">
            <a:extLst>
              <a:ext uri="{FF2B5EF4-FFF2-40B4-BE49-F238E27FC236}">
                <a16:creationId xmlns:a16="http://schemas.microsoft.com/office/drawing/2014/main" id="{7BFC2AFB-F22E-E1C9-6608-508FD2AC2BF1}"/>
              </a:ext>
            </a:extLst>
          </p:cNvPr>
          <p:cNvSpPr>
            <a:spLocks noGrp="1"/>
          </p:cNvSpPr>
          <p:nvPr>
            <p:ph type="title"/>
          </p:nvPr>
        </p:nvSpPr>
        <p:spPr>
          <a:xfrm>
            <a:off x="838201" y="365125"/>
            <a:ext cx="5251316" cy="1627636"/>
          </a:xfrm>
        </p:spPr>
        <p:txBody>
          <a:bodyPr>
            <a:normAutofit/>
          </a:bodyPr>
          <a:lstStyle/>
          <a:p>
            <a:endParaRPr lang="fi-FI">
              <a:solidFill>
                <a:srgbClr val="FFFFFF"/>
              </a:solidFill>
            </a:endParaRPr>
          </a:p>
        </p:txBody>
      </p:sp>
      <p:sp>
        <p:nvSpPr>
          <p:cNvPr id="11" name="Content Placeholder 10">
            <a:extLst>
              <a:ext uri="{FF2B5EF4-FFF2-40B4-BE49-F238E27FC236}">
                <a16:creationId xmlns:a16="http://schemas.microsoft.com/office/drawing/2014/main" id="{89003CE5-9D30-7354-2E04-CBD3583AF5DD}"/>
              </a:ext>
            </a:extLst>
          </p:cNvPr>
          <p:cNvSpPr>
            <a:spLocks noGrp="1"/>
          </p:cNvSpPr>
          <p:nvPr>
            <p:ph idx="1"/>
          </p:nvPr>
        </p:nvSpPr>
        <p:spPr>
          <a:xfrm>
            <a:off x="478972" y="365125"/>
            <a:ext cx="4978850" cy="5811838"/>
          </a:xfrm>
        </p:spPr>
        <p:txBody>
          <a:bodyPr>
            <a:normAutofit/>
          </a:bodyPr>
          <a:lstStyle/>
          <a:p>
            <a:r>
              <a:rPr lang="fi-FI" sz="3200" dirty="0">
                <a:solidFill>
                  <a:srgbClr val="FFFFFF"/>
                </a:solidFill>
              </a:rPr>
              <a:t>Sama päivä menimme Ruotsin ensimmäiseen pääkaupunkiin, Uppsalaan. Kaupunki on tunnettu Uppsalan tuomiokirkosta ja kasvitieteellisestä puutarhasta sekä vanhoista kaduistaan ja kauniista puistoistaan.</a:t>
            </a:r>
            <a:endParaRPr lang="en-US" sz="3200" dirty="0">
              <a:solidFill>
                <a:srgbClr val="FFFFFF"/>
              </a:solidFill>
            </a:endParaRPr>
          </a:p>
        </p:txBody>
      </p:sp>
      <p:pic>
        <p:nvPicPr>
          <p:cNvPr id="5" name="Sisällön paikkamerkki 4" descr="Kuva, joka sisältää kohteen rakennus, piha-, taivas, pilvi&#10;&#10;Tekoälyllä luotu sisältö voi olla virheellistä.">
            <a:extLst>
              <a:ext uri="{FF2B5EF4-FFF2-40B4-BE49-F238E27FC236}">
                <a16:creationId xmlns:a16="http://schemas.microsoft.com/office/drawing/2014/main" id="{2B9A50C8-B510-0F00-126B-E72344B6D315}"/>
              </a:ext>
            </a:extLst>
          </p:cNvPr>
          <p:cNvPicPr>
            <a:picLocks noChangeAspect="1"/>
          </p:cNvPicPr>
          <p:nvPr/>
        </p:nvPicPr>
        <p:blipFill>
          <a:blip r:embed="rId3"/>
          <a:srcRect t="1108" b="12632"/>
          <a:stretch>
            <a:fill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99224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uva 6" descr="Kuva, joka sisältää kohteen sisä-, sisustussuunnittelu, huonekalu, seinä&#10;&#10;Tekoälyllä luotu sisältö voi olla virheellistä.">
            <a:extLst>
              <a:ext uri="{FF2B5EF4-FFF2-40B4-BE49-F238E27FC236}">
                <a16:creationId xmlns:a16="http://schemas.microsoft.com/office/drawing/2014/main" id="{446B8C64-7B46-CE96-1C9F-4FE73741E6E1}"/>
              </a:ext>
            </a:extLst>
          </p:cNvPr>
          <p:cNvPicPr>
            <a:picLocks noChangeAspect="1"/>
          </p:cNvPicPr>
          <p:nvPr/>
        </p:nvPicPr>
        <p:blipFill>
          <a:blip r:embed="rId2">
            <a:alphaModFix amt="40000"/>
          </a:blip>
          <a:srcRect t="24860" r="1" b="14273"/>
          <a:stretch>
            <a:fillRect/>
          </a:stretch>
        </p:blipFill>
        <p:spPr>
          <a:xfrm>
            <a:off x="20" y="10"/>
            <a:ext cx="8450297" cy="6857990"/>
          </a:xfrm>
          <a:prstGeom prst="rect">
            <a:avLst/>
          </a:prstGeom>
        </p:spPr>
      </p:pic>
      <p:sp>
        <p:nvSpPr>
          <p:cNvPr id="2" name="Otsikko 1">
            <a:extLst>
              <a:ext uri="{FF2B5EF4-FFF2-40B4-BE49-F238E27FC236}">
                <a16:creationId xmlns:a16="http://schemas.microsoft.com/office/drawing/2014/main" id="{57F62533-EBEE-C1D5-F7A5-4EC5328AC85B}"/>
              </a:ext>
            </a:extLst>
          </p:cNvPr>
          <p:cNvSpPr>
            <a:spLocks noGrp="1"/>
          </p:cNvSpPr>
          <p:nvPr>
            <p:ph type="title"/>
          </p:nvPr>
        </p:nvSpPr>
        <p:spPr>
          <a:xfrm>
            <a:off x="838201" y="365125"/>
            <a:ext cx="5251316" cy="1627636"/>
          </a:xfrm>
        </p:spPr>
        <p:txBody>
          <a:bodyPr>
            <a:normAutofit/>
          </a:bodyPr>
          <a:lstStyle/>
          <a:p>
            <a:endParaRPr lang="fi-FI">
              <a:solidFill>
                <a:srgbClr val="FFFFFF"/>
              </a:solidFill>
            </a:endParaRPr>
          </a:p>
        </p:txBody>
      </p:sp>
      <p:sp>
        <p:nvSpPr>
          <p:cNvPr id="11" name="Content Placeholder 10">
            <a:extLst>
              <a:ext uri="{FF2B5EF4-FFF2-40B4-BE49-F238E27FC236}">
                <a16:creationId xmlns:a16="http://schemas.microsoft.com/office/drawing/2014/main" id="{D9A08FFB-39B3-058A-481D-2A321F650C2D}"/>
              </a:ext>
            </a:extLst>
          </p:cNvPr>
          <p:cNvSpPr>
            <a:spLocks noGrp="1"/>
          </p:cNvSpPr>
          <p:nvPr>
            <p:ph idx="1"/>
          </p:nvPr>
        </p:nvSpPr>
        <p:spPr>
          <a:xfrm>
            <a:off x="838200" y="664029"/>
            <a:ext cx="4619621" cy="5512934"/>
          </a:xfrm>
        </p:spPr>
        <p:txBody>
          <a:bodyPr>
            <a:noAutofit/>
          </a:bodyPr>
          <a:lstStyle/>
          <a:p>
            <a:r>
              <a:rPr lang="fi-FI" sz="3200" dirty="0">
                <a:solidFill>
                  <a:srgbClr val="FFFFFF"/>
                </a:solidFill>
              </a:rPr>
              <a:t>Seuraavana päivänä kävimme monissa museoissa: Vasamuseossa, Viikinkimuseossa, Kuninkaallisessa palatsissa ja Pyhän Nikolauksen kirkossa. Katsoimme myös vartioiden vaihdon.</a:t>
            </a:r>
            <a:endParaRPr lang="en-US" sz="3200" dirty="0">
              <a:solidFill>
                <a:srgbClr val="FFFFFF"/>
              </a:solidFill>
            </a:endParaRPr>
          </a:p>
        </p:txBody>
      </p:sp>
      <p:pic>
        <p:nvPicPr>
          <p:cNvPr id="5" name="Sisällön paikkamerkki 4" descr="Kuva, joka sisältää kohteen sisä-, huonekalu, sisustussuunnittelu, huone&#10;&#10;Tekoälyllä luotu sisältö voi olla virheellistä.">
            <a:extLst>
              <a:ext uri="{FF2B5EF4-FFF2-40B4-BE49-F238E27FC236}">
                <a16:creationId xmlns:a16="http://schemas.microsoft.com/office/drawing/2014/main" id="{0A5FB341-2374-3135-C1CE-B6BB9FA35FEA}"/>
              </a:ext>
            </a:extLst>
          </p:cNvPr>
          <p:cNvPicPr>
            <a:picLocks noChangeAspect="1"/>
          </p:cNvPicPr>
          <p:nvPr/>
        </p:nvPicPr>
        <p:blipFill>
          <a:blip r:embed="rId3"/>
          <a:srcRect t="12757" b="983"/>
          <a:stretch>
            <a:fillRect/>
          </a:stretch>
        </p:blipFill>
        <p:spPr>
          <a:xfrm>
            <a:off x="6236883"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24120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2" name="Rectangle 21">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Sisällön paikkamerkki 4">
            <a:extLst>
              <a:ext uri="{FF2B5EF4-FFF2-40B4-BE49-F238E27FC236}">
                <a16:creationId xmlns:a16="http://schemas.microsoft.com/office/drawing/2014/main" id="{01E2161B-A4B4-4700-D601-F99AF2EF82D3}"/>
              </a:ext>
            </a:extLst>
          </p:cNvPr>
          <p:cNvPicPr>
            <a:picLocks noChangeAspect="1"/>
          </p:cNvPicPr>
          <p:nvPr/>
        </p:nvPicPr>
        <p:blipFill>
          <a:blip r:embed="rId3">
            <a:alphaModFix amt="60000"/>
          </a:blip>
          <a:srcRect t="15625"/>
          <a:stretch>
            <a:fillRect/>
          </a:stretch>
        </p:blipFill>
        <p:spPr>
          <a:xfrm>
            <a:off x="20" y="10"/>
            <a:ext cx="6095980" cy="6857990"/>
          </a:xfrm>
          <a:prstGeom prst="rect">
            <a:avLst/>
          </a:prstGeom>
        </p:spPr>
      </p:pic>
      <p:pic>
        <p:nvPicPr>
          <p:cNvPr id="7" name="Kuva 6">
            <a:extLst>
              <a:ext uri="{FF2B5EF4-FFF2-40B4-BE49-F238E27FC236}">
                <a16:creationId xmlns:a16="http://schemas.microsoft.com/office/drawing/2014/main" id="{AA3FB219-6B9F-7735-F8D3-3E84A97C446B}"/>
              </a:ext>
            </a:extLst>
          </p:cNvPr>
          <p:cNvPicPr>
            <a:picLocks noChangeAspect="1"/>
          </p:cNvPicPr>
          <p:nvPr/>
        </p:nvPicPr>
        <p:blipFill>
          <a:blip r:embed="rId4">
            <a:alphaModFix amt="60000"/>
          </a:blip>
          <a:srcRect t="15625"/>
          <a:stretch>
            <a:fillRect/>
          </a:stretch>
        </p:blipFill>
        <p:spPr>
          <a:xfrm>
            <a:off x="6096000" y="10"/>
            <a:ext cx="6096000" cy="6857990"/>
          </a:xfrm>
          <a:prstGeom prst="rect">
            <a:avLst/>
          </a:prstGeom>
        </p:spPr>
      </p:pic>
      <p:sp>
        <p:nvSpPr>
          <p:cNvPr id="2" name="Otsikko 1">
            <a:extLst>
              <a:ext uri="{FF2B5EF4-FFF2-40B4-BE49-F238E27FC236}">
                <a16:creationId xmlns:a16="http://schemas.microsoft.com/office/drawing/2014/main" id="{F8165C5F-B261-6456-0D04-681155C4C3A4}"/>
              </a:ext>
            </a:extLst>
          </p:cNvPr>
          <p:cNvSpPr>
            <a:spLocks noGrp="1"/>
          </p:cNvSpPr>
          <p:nvPr>
            <p:ph type="title"/>
          </p:nvPr>
        </p:nvSpPr>
        <p:spPr>
          <a:xfrm>
            <a:off x="1191965" y="552807"/>
            <a:ext cx="9801854" cy="2790331"/>
          </a:xfrm>
        </p:spPr>
        <p:txBody>
          <a:bodyPr anchor="b">
            <a:normAutofit/>
          </a:bodyPr>
          <a:lstStyle/>
          <a:p>
            <a:pPr algn="ctr"/>
            <a:endParaRPr lang="fi-FI" sz="4800">
              <a:solidFill>
                <a:srgbClr val="FFFFFF"/>
              </a:solidFill>
            </a:endParaRPr>
          </a:p>
        </p:txBody>
      </p:sp>
      <p:sp>
        <p:nvSpPr>
          <p:cNvPr id="11" name="Content Placeholder 10">
            <a:extLst>
              <a:ext uri="{FF2B5EF4-FFF2-40B4-BE49-F238E27FC236}">
                <a16:creationId xmlns:a16="http://schemas.microsoft.com/office/drawing/2014/main" id="{FD2F1174-F09F-7A90-2A66-77B5D9F1DFA0}"/>
              </a:ext>
            </a:extLst>
          </p:cNvPr>
          <p:cNvSpPr>
            <a:spLocks noGrp="1"/>
          </p:cNvSpPr>
          <p:nvPr>
            <p:ph idx="1"/>
          </p:nvPr>
        </p:nvSpPr>
        <p:spPr>
          <a:xfrm>
            <a:off x="1191966" y="3510476"/>
            <a:ext cx="9801854" cy="2614231"/>
          </a:xfrm>
        </p:spPr>
        <p:txBody>
          <a:bodyPr anchor="t">
            <a:normAutofit/>
          </a:bodyPr>
          <a:lstStyle/>
          <a:p>
            <a:pPr algn="ctr"/>
            <a:endParaRPr lang="en-US" sz="1800">
              <a:solidFill>
                <a:srgbClr val="FFFFFF"/>
              </a:solidFill>
            </a:endParaRPr>
          </a:p>
        </p:txBody>
      </p:sp>
    </p:spTree>
    <p:extLst>
      <p:ext uri="{BB962C8B-B14F-4D97-AF65-F5344CB8AC3E}">
        <p14:creationId xmlns:p14="http://schemas.microsoft.com/office/powerpoint/2010/main" val="1379413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2" name="Rectangle 21">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Kuva 6">
            <a:extLst>
              <a:ext uri="{FF2B5EF4-FFF2-40B4-BE49-F238E27FC236}">
                <a16:creationId xmlns:a16="http://schemas.microsoft.com/office/drawing/2014/main" id="{393FD093-B83B-B194-E555-52274271D392}"/>
              </a:ext>
            </a:extLst>
          </p:cNvPr>
          <p:cNvPicPr>
            <a:picLocks noChangeAspect="1"/>
          </p:cNvPicPr>
          <p:nvPr/>
        </p:nvPicPr>
        <p:blipFill>
          <a:blip r:embed="rId3">
            <a:alphaModFix amt="60000"/>
          </a:blip>
          <a:srcRect t="3686" b="11939"/>
          <a:stretch>
            <a:fillRect/>
          </a:stretch>
        </p:blipFill>
        <p:spPr>
          <a:xfrm>
            <a:off x="20" y="10"/>
            <a:ext cx="6095980" cy="6857990"/>
          </a:xfrm>
          <a:prstGeom prst="rect">
            <a:avLst/>
          </a:prstGeom>
        </p:spPr>
      </p:pic>
      <p:pic>
        <p:nvPicPr>
          <p:cNvPr id="5" name="Sisällön paikkamerkki 4">
            <a:extLst>
              <a:ext uri="{FF2B5EF4-FFF2-40B4-BE49-F238E27FC236}">
                <a16:creationId xmlns:a16="http://schemas.microsoft.com/office/drawing/2014/main" id="{91E698A5-18FD-4AE2-3DA9-21B658FDB94C}"/>
              </a:ext>
            </a:extLst>
          </p:cNvPr>
          <p:cNvPicPr>
            <a:picLocks noChangeAspect="1"/>
          </p:cNvPicPr>
          <p:nvPr/>
        </p:nvPicPr>
        <p:blipFill>
          <a:blip r:embed="rId4">
            <a:alphaModFix amt="60000"/>
          </a:blip>
          <a:srcRect t="12871" b="2754"/>
          <a:stretch>
            <a:fillRect/>
          </a:stretch>
        </p:blipFill>
        <p:spPr>
          <a:xfrm>
            <a:off x="6096000" y="10"/>
            <a:ext cx="6096000" cy="6857990"/>
          </a:xfrm>
          <a:prstGeom prst="rect">
            <a:avLst/>
          </a:prstGeom>
        </p:spPr>
      </p:pic>
      <p:sp>
        <p:nvSpPr>
          <p:cNvPr id="2" name="Otsikko 1">
            <a:extLst>
              <a:ext uri="{FF2B5EF4-FFF2-40B4-BE49-F238E27FC236}">
                <a16:creationId xmlns:a16="http://schemas.microsoft.com/office/drawing/2014/main" id="{57ECF0CA-25CB-C509-DF78-C181341071CB}"/>
              </a:ext>
            </a:extLst>
          </p:cNvPr>
          <p:cNvSpPr>
            <a:spLocks noGrp="1"/>
          </p:cNvSpPr>
          <p:nvPr>
            <p:ph type="title"/>
          </p:nvPr>
        </p:nvSpPr>
        <p:spPr>
          <a:xfrm>
            <a:off x="947057" y="552807"/>
            <a:ext cx="10046762" cy="5456107"/>
          </a:xfrm>
        </p:spPr>
        <p:txBody>
          <a:bodyPr anchor="b">
            <a:normAutofit/>
          </a:bodyPr>
          <a:lstStyle/>
          <a:p>
            <a:pPr algn="ctr"/>
            <a:br>
              <a:rPr lang="en-GB" sz="4800" dirty="0">
                <a:solidFill>
                  <a:srgbClr val="FFFFFF"/>
                </a:solidFill>
              </a:rPr>
            </a:br>
            <a:br>
              <a:rPr lang="en-GB" sz="4800" dirty="0">
                <a:solidFill>
                  <a:srgbClr val="FFFFFF"/>
                </a:solidFill>
              </a:rPr>
            </a:br>
            <a:r>
              <a:rPr lang="en-GB" sz="4800" dirty="0" err="1">
                <a:solidFill>
                  <a:srgbClr val="FFFFFF"/>
                </a:solidFill>
              </a:rPr>
              <a:t>Pyhän</a:t>
            </a:r>
            <a:r>
              <a:rPr lang="en-GB" sz="4800" dirty="0">
                <a:solidFill>
                  <a:srgbClr val="FFFFFF"/>
                </a:solidFill>
              </a:rPr>
              <a:t> </a:t>
            </a:r>
            <a:r>
              <a:rPr lang="en-GB" sz="4800" dirty="0" err="1">
                <a:solidFill>
                  <a:srgbClr val="FFFFFF"/>
                </a:solidFill>
              </a:rPr>
              <a:t>Nikolauksen</a:t>
            </a:r>
            <a:r>
              <a:rPr lang="en-GB" sz="4800" dirty="0">
                <a:solidFill>
                  <a:srgbClr val="FFFFFF"/>
                </a:solidFill>
              </a:rPr>
              <a:t> </a:t>
            </a:r>
            <a:r>
              <a:rPr lang="en-GB" sz="4800" dirty="0" err="1">
                <a:solidFill>
                  <a:srgbClr val="FFFFFF"/>
                </a:solidFill>
              </a:rPr>
              <a:t>kirkko</a:t>
            </a:r>
            <a:endParaRPr lang="fi-FI" sz="4800" dirty="0">
              <a:solidFill>
                <a:srgbClr val="FFFFFF"/>
              </a:solidFill>
            </a:endParaRPr>
          </a:p>
        </p:txBody>
      </p:sp>
      <p:sp>
        <p:nvSpPr>
          <p:cNvPr id="11" name="Content Placeholder 10">
            <a:extLst>
              <a:ext uri="{FF2B5EF4-FFF2-40B4-BE49-F238E27FC236}">
                <a16:creationId xmlns:a16="http://schemas.microsoft.com/office/drawing/2014/main" id="{776AE58A-B408-D775-55CB-0E681F07BBF2}"/>
              </a:ext>
            </a:extLst>
          </p:cNvPr>
          <p:cNvSpPr>
            <a:spLocks noGrp="1"/>
          </p:cNvSpPr>
          <p:nvPr>
            <p:ph idx="1"/>
          </p:nvPr>
        </p:nvSpPr>
        <p:spPr>
          <a:xfrm>
            <a:off x="1191966" y="3510476"/>
            <a:ext cx="9801854" cy="2614231"/>
          </a:xfrm>
        </p:spPr>
        <p:txBody>
          <a:bodyPr anchor="t">
            <a:normAutofit/>
          </a:bodyPr>
          <a:lstStyle/>
          <a:p>
            <a:pPr algn="ctr"/>
            <a:endParaRPr lang="en-US" sz="1800">
              <a:solidFill>
                <a:srgbClr val="FFFFFF"/>
              </a:solidFill>
            </a:endParaRPr>
          </a:p>
        </p:txBody>
      </p:sp>
    </p:spTree>
    <p:extLst>
      <p:ext uri="{BB962C8B-B14F-4D97-AF65-F5344CB8AC3E}">
        <p14:creationId xmlns:p14="http://schemas.microsoft.com/office/powerpoint/2010/main" val="8851011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TotalTime>
  <Words>157</Words>
  <Application>Microsoft Office PowerPoint</Application>
  <PresentationFormat>Laajakuva</PresentationFormat>
  <Paragraphs>12</Paragraphs>
  <Slides>9</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9</vt:i4>
      </vt:variant>
    </vt:vector>
  </HeadingPairs>
  <TitlesOfParts>
    <vt:vector size="13" baseType="lpstr">
      <vt:lpstr>Aptos</vt:lpstr>
      <vt:lpstr>Aptos Display</vt:lpstr>
      <vt:lpstr>Arial</vt:lpstr>
      <vt:lpstr>Office-teema</vt:lpstr>
      <vt:lpstr>Minun kesämatkani viime kesänä </vt:lpstr>
      <vt:lpstr>PowerPoint-esitys</vt:lpstr>
      <vt:lpstr>PowerPoint-esitys</vt:lpstr>
      <vt:lpstr>PowerPoint-esitys</vt:lpstr>
      <vt:lpstr>PowerPoint-esitys</vt:lpstr>
      <vt:lpstr>PowerPoint-esitys</vt:lpstr>
      <vt:lpstr>PowerPoint-esitys</vt:lpstr>
      <vt:lpstr>PowerPoint-esitys</vt:lpstr>
      <vt:lpstr>  Pyhän Nikolauksen kirkko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Елена Судакова</dc:creator>
  <cp:lastModifiedBy>Eloranta Niina</cp:lastModifiedBy>
  <cp:revision>2</cp:revision>
  <dcterms:created xsi:type="dcterms:W3CDTF">2025-09-24T12:58:35Z</dcterms:created>
  <dcterms:modified xsi:type="dcterms:W3CDTF">2025-10-01T18:26:38Z</dcterms:modified>
</cp:coreProperties>
</file>