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01039-B932-4C9E-9802-D511053CB7F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97A66-235B-43C4-A6CA-DCB75E7C05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580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1507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506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567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508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1954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94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44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1864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15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05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35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5358-5E88-4814-98BB-F56BD86070AF}" type="datetimeFigureOut">
              <a:rPr lang="fi-FI" smtClean="0"/>
              <a:t>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273DD-EF63-469E-B290-E114B7E8C22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53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HENKILÖSTÖ VARHAISKASVATUKSESSA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00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PÄIVÄHOITOLAKI JA ASETUS 2018</a:t>
            </a:r>
          </a:p>
          <a:p>
            <a:r>
              <a:rPr lang="fi-FI" dirty="0" smtClean="0"/>
              <a:t>VARHAISKASVATUKSEN TOIMINTAMUOTOJA:</a:t>
            </a:r>
          </a:p>
          <a:p>
            <a:pPr lvl="1"/>
            <a:r>
              <a:rPr lang="fi-FI" dirty="0" smtClean="0"/>
              <a:t>PÄIVÄKOTITOIMINTA</a:t>
            </a:r>
          </a:p>
          <a:p>
            <a:pPr lvl="1"/>
            <a:r>
              <a:rPr lang="fi-FI" dirty="0" smtClean="0"/>
              <a:t>PERHEPÄIVÄHOITO</a:t>
            </a:r>
          </a:p>
          <a:p>
            <a:pPr lvl="1"/>
            <a:r>
              <a:rPr lang="fi-FI" dirty="0" smtClean="0"/>
              <a:t>AVOIN VARHAISKASVATUSTOIMINTA</a:t>
            </a:r>
          </a:p>
          <a:p>
            <a:pPr lvl="1"/>
            <a:endParaRPr lang="fi-FI" dirty="0"/>
          </a:p>
          <a:p>
            <a:pPr lvl="1"/>
            <a:endParaRPr lang="fi-FI" dirty="0" smtClean="0"/>
          </a:p>
          <a:p>
            <a:pPr lvl="1"/>
            <a:endParaRPr lang="fi-FI" dirty="0"/>
          </a:p>
          <a:p>
            <a:pPr lvl="1"/>
            <a:r>
              <a:rPr lang="fi-FI" dirty="0" smtClean="0"/>
              <a:t>VARHAISKASVATUKSEN TAVOITTEET KS. LAKI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110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VARHAISKASVATUKSELLA TARKOITETAAN LAPSEN SUUNNITELMALLISTA JA TAVOITTEELLISTA KASVATUKSEN, OPETUKSEN JA HOIDON MUODOSTAMAA KOKONAISUUTTA, JOSSA PAINOTTUU ERITYISESTI PEDAKOGIIKKA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569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VARHAISKASVATUKSEN HENKILÖSTÖ JA RYHMÄ KOKO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ALLE 3- VUOTIAIDEN RYHMÄSSÄ VOI OLLA KORKEINTAAN 12 LASTA (1 KASVATTAJA/4 LASTA KOHDEN)</a:t>
            </a:r>
          </a:p>
          <a:p>
            <a:endParaRPr lang="fi-FI" dirty="0"/>
          </a:p>
          <a:p>
            <a:r>
              <a:rPr lang="fi-FI" dirty="0" smtClean="0"/>
              <a:t>YLI 3- VUOTIAIDEN RYHMÄSSÄ KORKEINTAAN 24 LASTA (1KASVATTAJA/8 LASTA)</a:t>
            </a:r>
          </a:p>
          <a:p>
            <a:endParaRPr lang="fi-FI" dirty="0"/>
          </a:p>
          <a:p>
            <a:r>
              <a:rPr lang="fi-FI" dirty="0" smtClean="0"/>
              <a:t>YLI 3- VUOTIAIDEN OSAPÄIVÄHOIDOSSA 1 KASVATTAJA/13 LASTA</a:t>
            </a:r>
          </a:p>
          <a:p>
            <a:endParaRPr lang="fi-FI" dirty="0"/>
          </a:p>
          <a:p>
            <a:r>
              <a:rPr lang="fi-FI" dirty="0" smtClean="0"/>
              <a:t>HUOMIOI ERITYSILAPSET, HENKILÖKOHTAINEN AVUSTAJA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022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PERHEPÄIVÄHOIDOSSA VOIDAAN SAMANAIKAISESTI HOITAA ENINTÄÄN NELJÄÄ LASTA MUKAAN LUETTUNA HOITAJAN OMAT LAPSET, JOTKA EIVÄT OLE VIELÄ PERUSOPETUKSESSA. Lisäksi ryhmässä voi olla esikoululainen tai koululainen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0743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Varhaiskasvatuksen opettaja</a:t>
            </a:r>
          </a:p>
          <a:p>
            <a:r>
              <a:rPr lang="fi-FI" dirty="0" smtClean="0"/>
              <a:t>Varhaiskasvatuksen sosionomi</a:t>
            </a:r>
          </a:p>
          <a:p>
            <a:r>
              <a:rPr lang="fi-FI" dirty="0" smtClean="0"/>
              <a:t>Varhaiskasvatuksen lastenhoitaja</a:t>
            </a:r>
          </a:p>
          <a:p>
            <a:r>
              <a:rPr lang="fi-FI" dirty="0" smtClean="0"/>
              <a:t>Perhepäivähoitaja</a:t>
            </a:r>
          </a:p>
          <a:p>
            <a:r>
              <a:rPr lang="fi-FI" dirty="0" smtClean="0"/>
              <a:t>Varhaiskasvatuksen erityisopettaja (VEO)</a:t>
            </a:r>
          </a:p>
          <a:p>
            <a:r>
              <a:rPr lang="fi-FI" dirty="0" smtClean="0"/>
              <a:t>Päiväkodin johtaja</a:t>
            </a:r>
          </a:p>
          <a:p>
            <a:r>
              <a:rPr lang="fi-FI" dirty="0" smtClean="0"/>
              <a:t>Vähintään 2/3 osalla tulee olla varhaiskasvatuksen opettajan tai sosionomin tutkinto, josta vähintään puolella varhaiskasvatuksen opettajan kelpoisuus. Muilla tulee vähintään olla varhaiskasvatuksen </a:t>
            </a:r>
            <a:r>
              <a:rPr lang="fi-FI" smtClean="0"/>
              <a:t>lastenhoitajan kelpoisuus.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74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145</Words>
  <Application>Microsoft Office PowerPoint</Application>
  <PresentationFormat>Laajakuva</PresentationFormat>
  <Paragraphs>27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HENKILÖSTÖ VARHAISKASVATUKSESSA</vt:lpstr>
      <vt:lpstr>PowerPoint-esitys</vt:lpstr>
      <vt:lpstr>PowerPoint-esitys</vt:lpstr>
      <vt:lpstr>VARHAISKASVATUKSEN HENKILÖSTÖ JA RYHMÄ KOKO</vt:lpstr>
      <vt:lpstr>PowerPoint-esitys</vt:lpstr>
      <vt:lpstr>PowerPoint-esitys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HENKILÖSTÖ VARHAISKASVATUKSESSA</dc:title>
  <dc:creator>Horppu Sari</dc:creator>
  <cp:lastModifiedBy>Horppu Sari</cp:lastModifiedBy>
  <cp:revision>4</cp:revision>
  <cp:lastPrinted>2018-10-03T05:47:45Z</cp:lastPrinted>
  <dcterms:created xsi:type="dcterms:W3CDTF">2018-10-03T05:32:44Z</dcterms:created>
  <dcterms:modified xsi:type="dcterms:W3CDTF">2018-10-03T05:51:04Z</dcterms:modified>
</cp:coreProperties>
</file>