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3059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43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133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1364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070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655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00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37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35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661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290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A52DD-F584-4A1E-929F-1D867E24988F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FEB57-2EEF-437E-A2D0-1D06F542E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76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ESIKOULU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62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ESIOPETUSTA JÄRJESTETÄÄN KAUPUNGIN PÄIVÄKODEISSA, KOULUISSA SEKÄ YKSITYISISSÄ PÄIVÄKODEISSA</a:t>
            </a:r>
          </a:p>
          <a:p>
            <a:endParaRPr lang="fi-FI" dirty="0"/>
          </a:p>
          <a:p>
            <a:r>
              <a:rPr lang="fi-FI" dirty="0" smtClean="0"/>
              <a:t>ESIOPETUS ON OSA OPPIVELVOLLISUUTTA</a:t>
            </a:r>
          </a:p>
          <a:p>
            <a:endParaRPr lang="fi-FI" dirty="0"/>
          </a:p>
          <a:p>
            <a:r>
              <a:rPr lang="fi-FI" dirty="0" smtClean="0"/>
              <a:t>ESIOPETUSTA JÄRJESTETÄÄN VÄHINTÄÄN 700H VUODESSA/ 4H PÄIVÄSSÄ</a:t>
            </a:r>
          </a:p>
          <a:p>
            <a:endParaRPr lang="fi-FI" dirty="0" smtClean="0"/>
          </a:p>
          <a:p>
            <a:r>
              <a:rPr lang="fi-FI" dirty="0" smtClean="0"/>
              <a:t>ESIOPETUKSEN KESKEINEN TEHTÄVÄ ON EDISTÄÄ LAPSEN OPPIMIS-, KASVU- JA KEHITYSEDELLYTYKSIÄ YHTEISTYÖSSÄ KOTIEN JA HUOLTAJIEN KANSSA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091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ESIOPETUKSEN AVULLA VAHVISTETAAN LAPSEN SOSIAALISIA TAITOJA JA TERVETTÄ ITSETUNTOA LEIKIN JA MYÖNTEISTEN OPPIMISKOKEMUSTEN AVULLA.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9628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PERUSKOULU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0674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PERUSOPETUKSEN PAINOPISTEALUEET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AJATTELUN JA OPPIMISEN TAIDOT</a:t>
            </a:r>
          </a:p>
          <a:p>
            <a:r>
              <a:rPr lang="fi-FI" dirty="0" smtClean="0"/>
              <a:t>KULTTUURINEN OSAAMINEN, VUOROVAIKUTUS JA ILMAISU</a:t>
            </a:r>
          </a:p>
          <a:p>
            <a:r>
              <a:rPr lang="fi-FI" dirty="0" smtClean="0"/>
              <a:t>ITSESTÄ HUOLEHTIMINEN JA ARJEN TAIDOT</a:t>
            </a:r>
          </a:p>
          <a:p>
            <a:r>
              <a:rPr lang="fi-FI" dirty="0" smtClean="0"/>
              <a:t>MONILUKUTAITO</a:t>
            </a:r>
          </a:p>
          <a:p>
            <a:r>
              <a:rPr lang="fi-FI" dirty="0" smtClean="0"/>
              <a:t>TIETO- JA VIESTINTÄTEKNOLOGINEN OSAAMINEN</a:t>
            </a:r>
          </a:p>
          <a:p>
            <a:r>
              <a:rPr lang="fi-FI" dirty="0" smtClean="0"/>
              <a:t>TYÖELÄMÄTAIDOT JA YRITTÄJYYS</a:t>
            </a:r>
          </a:p>
          <a:p>
            <a:r>
              <a:rPr lang="fi-FI" dirty="0" smtClean="0"/>
              <a:t>OSALLISTUMINEN JA VAIKUTTAMINEN JA KESTÄVÄN TULEVAISUUDEN RAKENTAMINEN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8460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JOPO= JOUSTAVA PERUSOPETUS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TOIMINTAMUODOT, JOILLA EHKÄISTÄÄN KOULUN KEKSKEYTTÄMISTÄ JA NUORTEN JÄÄMISTÄ VAILLE PÄÄTTÖTODISTUSTA</a:t>
            </a:r>
          </a:p>
          <a:p>
            <a:r>
              <a:rPr lang="fi-FI" dirty="0" smtClean="0"/>
              <a:t>TOIMINNALLISET TYÖMUODOT</a:t>
            </a:r>
          </a:p>
          <a:p>
            <a:r>
              <a:rPr lang="fi-FI" dirty="0" smtClean="0"/>
              <a:t>TUETAAN VANHEMPIA HEIDÄN KASVATUSTYÖSSÄÄN</a:t>
            </a:r>
          </a:p>
          <a:p>
            <a:r>
              <a:rPr lang="fi-FI" dirty="0" smtClean="0"/>
              <a:t>ENEMMÄN YKSILÖLLISTÄ TUKEA</a:t>
            </a:r>
          </a:p>
          <a:p>
            <a:r>
              <a:rPr lang="fi-FI" dirty="0" smtClean="0"/>
              <a:t>TYÖELÄMÄÄN PEREHTYMINEN</a:t>
            </a:r>
          </a:p>
          <a:p>
            <a:r>
              <a:rPr lang="fi-FI" dirty="0" smtClean="0"/>
              <a:t>ELÄMÄNHALLINTATAITOJEN KEHITTÄMINEN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7624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KOLMIPORTAINEN TUKI PERUSKOULUSSA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1. YLEINEN TUKI</a:t>
            </a:r>
          </a:p>
          <a:p>
            <a:pPr lvl="1"/>
            <a:r>
              <a:rPr lang="fi-FI" dirty="0" smtClean="0"/>
              <a:t>ERIYTTÄMINEN</a:t>
            </a:r>
          </a:p>
          <a:p>
            <a:pPr lvl="1"/>
            <a:r>
              <a:rPr lang="fi-FI" dirty="0" smtClean="0"/>
              <a:t>TUKIOPETUS</a:t>
            </a:r>
          </a:p>
          <a:p>
            <a:pPr lvl="1"/>
            <a:r>
              <a:rPr lang="fi-FI" dirty="0" smtClean="0"/>
              <a:t>OPPILASHUOLLON PALVELUT</a:t>
            </a:r>
          </a:p>
          <a:p>
            <a:pPr lvl="1"/>
            <a:r>
              <a:rPr lang="fi-FI" dirty="0" smtClean="0"/>
              <a:t>OPPILAANOHJAUS</a:t>
            </a:r>
          </a:p>
          <a:p>
            <a:pPr lvl="1"/>
            <a:r>
              <a:rPr lang="fi-FI" dirty="0" smtClean="0"/>
              <a:t>OSA-AIKAINEN ERITYISOPETUS</a:t>
            </a:r>
          </a:p>
          <a:p>
            <a:pPr lvl="1"/>
            <a:r>
              <a:rPr lang="fi-FI" dirty="0" smtClean="0"/>
              <a:t>KOULUNKÄYNNINOHJAAJAN TUKI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6019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2. TEHOSTETTU TUKI</a:t>
            </a:r>
          </a:p>
          <a:p>
            <a:pPr lvl="1"/>
            <a:r>
              <a:rPr lang="fi-FI" dirty="0" smtClean="0"/>
              <a:t>OPPILAALLE LAADITAAN OPETUSSUUNNITELMA, JOSSA JÄNTEVÖITETÄÄN YLEISIÄ TUKITOIMIA MÄÄRÄLLISESTI JA LAADULLISESTI.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1096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3. ERITYINEN TUKI</a:t>
            </a:r>
          </a:p>
          <a:p>
            <a:pPr lvl="1"/>
            <a:r>
              <a:rPr lang="fi-FI" dirty="0" smtClean="0"/>
              <a:t>JOS OPPILAALLE ANNETTU TEHOSTETTU TUKI EI RIITÄ, ON ANNETTAVA ERITYISTÄ TUKEA</a:t>
            </a:r>
          </a:p>
          <a:p>
            <a:pPr lvl="1"/>
            <a:r>
              <a:rPr lang="fi-FI" dirty="0" smtClean="0"/>
              <a:t>ERITYISTÄ TUKEA VOIDAAN JÄRJESTÄÄ OMASSA LUOKASSA TAI OSITTAIN TAI KOKONAAN ERITYISRYHMÄSSÄ</a:t>
            </a:r>
          </a:p>
          <a:p>
            <a:pPr lvl="1"/>
            <a:r>
              <a:rPr lang="fi-FI" dirty="0" smtClean="0"/>
              <a:t>OPPILAIDEN OPETUKSELLISET TARPEET OVAT SUURIA VAATIVAT  HOITAVIEN JA KUNTOUTTAVIEN TAHOJEN KANSSA YHTEISTYÖTÄ</a:t>
            </a:r>
          </a:p>
          <a:p>
            <a:pPr lvl="1"/>
            <a:r>
              <a:rPr lang="fi-FI" dirty="0" smtClean="0"/>
              <a:t>OPPILAALLE TEHDÄÄN </a:t>
            </a:r>
            <a:r>
              <a:rPr lang="fi-FI" smtClean="0"/>
              <a:t>hojks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3067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188</Words>
  <Application>Microsoft Office PowerPoint</Application>
  <PresentationFormat>Laajakuva</PresentationFormat>
  <Paragraphs>40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ESIKOULU</vt:lpstr>
      <vt:lpstr>PowerPoint-esitys</vt:lpstr>
      <vt:lpstr>PowerPoint-esitys</vt:lpstr>
      <vt:lpstr>PERUSKOULU</vt:lpstr>
      <vt:lpstr>PERUSOPETUKSEN PAINOPISTEALUEET</vt:lpstr>
      <vt:lpstr>JOPO= JOUSTAVA PERUSOPETUS</vt:lpstr>
      <vt:lpstr>KOLMIPORTAINEN TUKI PERUSKOULUSSA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ESIKOULU</dc:title>
  <dc:creator>sari horppu</dc:creator>
  <cp:lastModifiedBy>sari horppu</cp:lastModifiedBy>
  <cp:revision>5</cp:revision>
  <dcterms:created xsi:type="dcterms:W3CDTF">2018-10-04T18:27:26Z</dcterms:created>
  <dcterms:modified xsi:type="dcterms:W3CDTF">2018-10-04T19:18:30Z</dcterms:modified>
</cp:coreProperties>
</file>