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352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962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43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7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425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2916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90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48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743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6419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3360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8BC6D-9AF3-498C-BD76-ADCD1F7CC03B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0BC55-6BAF-4276-8FEF-C9CBE4D5E4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911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VARHAISKASVATUSSUUNNITELMA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7751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OPETUSHALLITUS OHJAA VARHAISKASVATUSTA.</a:t>
            </a:r>
          </a:p>
          <a:p>
            <a:r>
              <a:rPr lang="fi-FI" dirty="0" smtClean="0"/>
              <a:t>OPETUSHALLITUKSEN TEHTÄVÄNÄ ON MM. LAATIA VALTAKUNNALLISET VARHAISKASVATUSSUUNNITELMAN PERUSTEET</a:t>
            </a:r>
          </a:p>
          <a:p>
            <a:endParaRPr lang="fi-FI" dirty="0"/>
          </a:p>
          <a:p>
            <a:r>
              <a:rPr lang="fi-FI" dirty="0" smtClean="0"/>
              <a:t>JOKAISELLE PÄIVÄKODISSA JA PERHEPÄIVÄHOIDOSSA VARHAISKASVATUKSEEN OSALLISTUVALLE LAPSELLE ON LAADITTAVA HENKILÖKOHTAINEN VARHAISKASVATUSSUUNNITELMA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325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HENKILÖKOHTAINEN VASU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SUUNNITELMAAN KIRJATAAN TAVOITTEET, VOIMAVARAT</a:t>
            </a:r>
          </a:p>
          <a:p>
            <a:r>
              <a:rPr lang="fi-FI" dirty="0" smtClean="0"/>
              <a:t>MYÖS LAPSEN TARVITSEMA TUKI JA TUKITOIMENPITEET</a:t>
            </a:r>
          </a:p>
          <a:p>
            <a:r>
              <a:rPr lang="fi-FI" dirty="0" smtClean="0"/>
              <a:t>SUUNNITELMA LAADITAAN YHTEISTYÖSSÄ HENKILÖSTÖN JA LAPSEN VANHEMPIEN TAI MUIDEN HUOLTAJIEN KANSSA.</a:t>
            </a:r>
          </a:p>
          <a:p>
            <a:r>
              <a:rPr lang="fi-FI" dirty="0" smtClean="0"/>
              <a:t>SUUNNITELMAN TOTEUTUMISTA ARVIOIDAAN JA TARKISTETAAN VÄHINTÄÄN KERRAN VUODESSA</a:t>
            </a:r>
          </a:p>
          <a:p>
            <a:r>
              <a:rPr lang="fi-FI" smtClean="0"/>
              <a:t>SUUNNITELMAN LAATIMISESTA VASTAA LASTENTARHANOPETTAJAN KELPOISUUDEN OMAAVA HENKILÖ.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218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Laajakuva</PresentationFormat>
  <Paragraphs>11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VARHAISKASVATUSSUUNNITELMA</vt:lpstr>
      <vt:lpstr>PowerPoint-esitys</vt:lpstr>
      <vt:lpstr>HENKILÖKOHTAINEN VASU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VARHAISKASVATUSSUUNNITELMA</dc:title>
  <dc:creator>sari horppu</dc:creator>
  <cp:lastModifiedBy>sari horppu</cp:lastModifiedBy>
  <cp:revision>1</cp:revision>
  <dcterms:created xsi:type="dcterms:W3CDTF">2018-10-04T19:31:44Z</dcterms:created>
  <dcterms:modified xsi:type="dcterms:W3CDTF">2018-10-04T19:32:03Z</dcterms:modified>
</cp:coreProperties>
</file>